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d8b0a2986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b8a6083c04efa"/>
  </p:sldMasterIdLst>
  <p:sldIdLst>
    <p:sldId xmlns:r="http://schemas.openxmlformats.org/officeDocument/2006/relationships" id="256" r:id="R9a48de69b18c4f67"/>
    <p:sldId xmlns:r="http://schemas.openxmlformats.org/officeDocument/2006/relationships" id="257" r:id="R655366ab5b264a6c"/>
    <p:sldId xmlns:r="http://schemas.openxmlformats.org/officeDocument/2006/relationships" id="258" r:id="Rf4c0d4059b444ff4"/>
    <p:sldId xmlns:r="http://schemas.openxmlformats.org/officeDocument/2006/relationships" id="259" r:id="R9737dfe5677440ef"/>
    <p:sldId xmlns:r="http://schemas.openxmlformats.org/officeDocument/2006/relationships" id="260" r:id="R7ef366af6392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b8a6083c04efa" /><Relationship Type="http://schemas.openxmlformats.org/officeDocument/2006/relationships/slide" Target="/ppt/slides/slide1.xml" Id="R9a48de69b18c4f67" /><Relationship Type="http://schemas.openxmlformats.org/officeDocument/2006/relationships/slide" Target="/ppt/slides/slide2.xml" Id="R655366ab5b264a6c" /><Relationship Type="http://schemas.openxmlformats.org/officeDocument/2006/relationships/slide" Target="/ppt/slides/slide3.xml" Id="Rf4c0d4059b444ff4" /><Relationship Type="http://schemas.openxmlformats.org/officeDocument/2006/relationships/slide" Target="/ppt/slides/slide4.xml" Id="R9737dfe5677440ef" /><Relationship Type="http://schemas.openxmlformats.org/officeDocument/2006/relationships/slide" Target="/ppt/slides/slide5.xml" Id="R7ef366af6392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3b4ddfdf2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823be3534aa1" /><Relationship Type="http://schemas.openxmlformats.org/officeDocument/2006/relationships/theme" Target="/ppt/slideMasters/theme/theme1.xml" Id="Rb38cbe03d9b7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9823be353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1e320925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97fed01c4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48833fc4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1c48d5b2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86b0547f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FREDRIKSTAD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FREDRIKSTAD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FREDRIKSTAD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FREDRIKSTAD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FREDRIKSTAD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FREDRIKSTAD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Lykkeberg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65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987 566 175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FREDRIKSTAD</a:t>
            </a:r>
          </a:p>
        </p:txBody>
      </p:sp>
    </p:spTree>
  </p:cSld>
  <p:clrMapOvr>
    <a:masterClrMapping xmlns:a="http://schemas.openxmlformats.org/drawingml/2006/main"/>
  </p:clrMapOvr>
</p:sld>
</file>