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6029015dd94b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4b1155b3544f24"/>
  </p:sldMasterIdLst>
  <p:sldIdLst>
    <p:sldId xmlns:r="http://schemas.openxmlformats.org/officeDocument/2006/relationships" id="256" r:id="R2ee2669bb857400b"/>
    <p:sldId xmlns:r="http://schemas.openxmlformats.org/officeDocument/2006/relationships" id="257" r:id="R0e1a0d32e20d4156"/>
    <p:sldId xmlns:r="http://schemas.openxmlformats.org/officeDocument/2006/relationships" id="258" r:id="R52d8f81a607d40bf"/>
    <p:sldId xmlns:r="http://schemas.openxmlformats.org/officeDocument/2006/relationships" id="259" r:id="R36f7dd51c8f941fa"/>
    <p:sldId xmlns:r="http://schemas.openxmlformats.org/officeDocument/2006/relationships" id="260" r:id="R146a2e4b647f4a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b1155b3544f24" /><Relationship Type="http://schemas.openxmlformats.org/officeDocument/2006/relationships/slide" Target="/ppt/slides/slide1.xml" Id="R2ee2669bb857400b" /><Relationship Type="http://schemas.openxmlformats.org/officeDocument/2006/relationships/slide" Target="/ppt/slides/slide2.xml" Id="R0e1a0d32e20d4156" /><Relationship Type="http://schemas.openxmlformats.org/officeDocument/2006/relationships/slide" Target="/ppt/slides/slide3.xml" Id="R52d8f81a607d40bf" /><Relationship Type="http://schemas.openxmlformats.org/officeDocument/2006/relationships/slide" Target="/ppt/slides/slide4.xml" Id="R36f7dd51c8f941fa" /><Relationship Type="http://schemas.openxmlformats.org/officeDocument/2006/relationships/slide" Target="/ppt/slides/slide5.xml" Id="R146a2e4b647f4a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b9a0b73194e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0f021cc53448d" /><Relationship Type="http://schemas.openxmlformats.org/officeDocument/2006/relationships/theme" Target="/ppt/slideMasters/theme/theme1.xml" Id="Ra3a2c38cdc0844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b0f021cc5344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ab5e4be8d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07d3a1750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13611ea3547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03e1bf1a84e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2a21e9c8545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