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e9962a3ea449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6c88e553b345c8"/>
  </p:sldMasterIdLst>
  <p:sldIdLst>
    <p:sldId xmlns:r="http://schemas.openxmlformats.org/officeDocument/2006/relationships" id="256" r:id="R938310138ca34ba3"/>
    <p:sldId xmlns:r="http://schemas.openxmlformats.org/officeDocument/2006/relationships" id="257" r:id="R980a44e9e24049db"/>
    <p:sldId xmlns:r="http://schemas.openxmlformats.org/officeDocument/2006/relationships" id="258" r:id="R7fe1f8f7af764896"/>
    <p:sldId xmlns:r="http://schemas.openxmlformats.org/officeDocument/2006/relationships" id="259" r:id="Rc86c028b76a84f88"/>
    <p:sldId xmlns:r="http://schemas.openxmlformats.org/officeDocument/2006/relationships" id="260" r:id="R14b2fa1523454640"/>
    <p:sldId xmlns:r="http://schemas.openxmlformats.org/officeDocument/2006/relationships" id="261" r:id="Rd018dc0da6ec49ac"/>
    <p:sldId xmlns:r="http://schemas.openxmlformats.org/officeDocument/2006/relationships" id="262" r:id="Raf0a733f04cd42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6c88e553b345c8" /><Relationship Type="http://schemas.openxmlformats.org/officeDocument/2006/relationships/slide" Target="/ppt/slides/slide1.xml" Id="R938310138ca34ba3" /><Relationship Type="http://schemas.openxmlformats.org/officeDocument/2006/relationships/slide" Target="/ppt/slides/slide2.xml" Id="R980a44e9e24049db" /><Relationship Type="http://schemas.openxmlformats.org/officeDocument/2006/relationships/slide" Target="/ppt/slides/slide3.xml" Id="R7fe1f8f7af764896" /><Relationship Type="http://schemas.openxmlformats.org/officeDocument/2006/relationships/slide" Target="/ppt/slides/slide4.xml" Id="Rc86c028b76a84f88" /><Relationship Type="http://schemas.openxmlformats.org/officeDocument/2006/relationships/slide" Target="/ppt/slides/slide5.xml" Id="R14b2fa1523454640" /><Relationship Type="http://schemas.openxmlformats.org/officeDocument/2006/relationships/slide" Target="/ppt/slides/slide6.xml" Id="Rd018dc0da6ec49ac" /><Relationship Type="http://schemas.openxmlformats.org/officeDocument/2006/relationships/slide" Target="/ppt/slides/slide7.xml" Id="Raf0a733f04cd42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58685cb1a4f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452568c9545b9" /><Relationship Type="http://schemas.openxmlformats.org/officeDocument/2006/relationships/theme" Target="/ppt/slideMasters/theme/theme1.xml" Id="Rf0830c43269044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4452568c9545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c925434094f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21222a2764b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c0703310949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d91fec57546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ab1ee18634a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e2f0af8b047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4d56916704f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4 876 921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1 082 008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ASIQ INVEST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CRAMER &amp; CO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Hoffsveien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08 80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post@hkregnskap.no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www.hkregnskap.no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987 572 957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