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c3cc30b1a7149f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3ebd6f431e0496f"/>
  </p:sldMasterIdLst>
  <p:sldIdLst>
    <p:sldId xmlns:r="http://schemas.openxmlformats.org/officeDocument/2006/relationships" id="256" r:id="R034aec0d69584c39"/>
    <p:sldId xmlns:r="http://schemas.openxmlformats.org/officeDocument/2006/relationships" id="257" r:id="Rc7d7baa677ae4894"/>
    <p:sldId xmlns:r="http://schemas.openxmlformats.org/officeDocument/2006/relationships" id="258" r:id="Rda0a7e82947a4403"/>
    <p:sldId xmlns:r="http://schemas.openxmlformats.org/officeDocument/2006/relationships" id="259" r:id="R8a8ace4f69d14ce2"/>
    <p:sldId xmlns:r="http://schemas.openxmlformats.org/officeDocument/2006/relationships" id="260" r:id="Ra9e02299ecda42c4"/>
    <p:sldId xmlns:r="http://schemas.openxmlformats.org/officeDocument/2006/relationships" id="261" r:id="R3e6996d0ec0f4b91"/>
    <p:sldId xmlns:r="http://schemas.openxmlformats.org/officeDocument/2006/relationships" id="262" r:id="R37245249694d403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ebd6f431e0496f" /><Relationship Type="http://schemas.openxmlformats.org/officeDocument/2006/relationships/slide" Target="/ppt/slides/slide1.xml" Id="R034aec0d69584c39" /><Relationship Type="http://schemas.openxmlformats.org/officeDocument/2006/relationships/slide" Target="/ppt/slides/slide2.xml" Id="Rc7d7baa677ae4894" /><Relationship Type="http://schemas.openxmlformats.org/officeDocument/2006/relationships/slide" Target="/ppt/slides/slide3.xml" Id="Rda0a7e82947a4403" /><Relationship Type="http://schemas.openxmlformats.org/officeDocument/2006/relationships/slide" Target="/ppt/slides/slide4.xml" Id="R8a8ace4f69d14ce2" /><Relationship Type="http://schemas.openxmlformats.org/officeDocument/2006/relationships/slide" Target="/ppt/slides/slide5.xml" Id="Ra9e02299ecda42c4" /><Relationship Type="http://schemas.openxmlformats.org/officeDocument/2006/relationships/slide" Target="/ppt/slides/slide6.xml" Id="R3e6996d0ec0f4b91" /><Relationship Type="http://schemas.openxmlformats.org/officeDocument/2006/relationships/slide" Target="/ppt/slides/slide7.xml" Id="R37245249694d403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1377228e404a9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50770c5ae9429b" /><Relationship Type="http://schemas.openxmlformats.org/officeDocument/2006/relationships/theme" Target="/ppt/slideMasters/theme/theme1.xml" Id="Re827baa532c64ac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a50770c5ae9429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751713644746a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1b02353a4c439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c8385ae0c34a0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55f81ec770446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95e40cffdc42b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e5a9cad552403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d233ee6764457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ADINFERNUM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ADINFERNUM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ADINFERNUM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ADINFERNUM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ADINFERNUM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ADINFERNUM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644 114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−421 910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19 288 636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168 883 616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190 840 352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ADINFERNUM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CHRISTIAN LYKKE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ADINFERNUM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I. K. Lykke 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7005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88 00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987 586 311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ADINFERNUM AS</a:t>
            </a:r>
          </a:p>
        </p:txBody>
      </p:sp>
    </p:spTree>
  </p:cSld>
  <p:clrMapOvr>
    <a:masterClrMapping xmlns:a="http://schemas.openxmlformats.org/drawingml/2006/main"/>
  </p:clrMapOvr>
</p:sld>
</file>