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e70f6308b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56ee0bbf545a0"/>
  </p:sldMasterIdLst>
  <p:sldIdLst>
    <p:sldId xmlns:r="http://schemas.openxmlformats.org/officeDocument/2006/relationships" id="256" r:id="R5705048b409649ff"/>
    <p:sldId xmlns:r="http://schemas.openxmlformats.org/officeDocument/2006/relationships" id="257" r:id="R9ded91b0746e4b60"/>
    <p:sldId xmlns:r="http://schemas.openxmlformats.org/officeDocument/2006/relationships" id="258" r:id="R774c71d26ec04c3f"/>
    <p:sldId xmlns:r="http://schemas.openxmlformats.org/officeDocument/2006/relationships" id="259" r:id="Rc86f81ab228f48f0"/>
    <p:sldId xmlns:r="http://schemas.openxmlformats.org/officeDocument/2006/relationships" id="260" r:id="R0ca8f313f488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56ee0bbf545a0" /><Relationship Type="http://schemas.openxmlformats.org/officeDocument/2006/relationships/slide" Target="/ppt/slides/slide1.xml" Id="R5705048b409649ff" /><Relationship Type="http://schemas.openxmlformats.org/officeDocument/2006/relationships/slide" Target="/ppt/slides/slide2.xml" Id="R9ded91b0746e4b60" /><Relationship Type="http://schemas.openxmlformats.org/officeDocument/2006/relationships/slide" Target="/ppt/slides/slide3.xml" Id="R774c71d26ec04c3f" /><Relationship Type="http://schemas.openxmlformats.org/officeDocument/2006/relationships/slide" Target="/ppt/slides/slide4.xml" Id="Rc86f81ab228f48f0" /><Relationship Type="http://schemas.openxmlformats.org/officeDocument/2006/relationships/slide" Target="/ppt/slides/slide5.xml" Id="R0ca8f313f488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027ce1612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21da710e49d9" /><Relationship Type="http://schemas.openxmlformats.org/officeDocument/2006/relationships/theme" Target="/ppt/slideMasters/theme/theme1.xml" Id="Rd0d0df108dac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821da710e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ddf6b521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c43f77811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338bb527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ae4196230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8b98a7cc9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UNGDOMSLAG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Gunn-Karin Vik, Klokkargarden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