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a5be2564f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b2660184544bf"/>
  </p:sldMasterIdLst>
  <p:sldIdLst>
    <p:sldId xmlns:r="http://schemas.openxmlformats.org/officeDocument/2006/relationships" id="256" r:id="R3ba4312e7b5c468f"/>
    <p:sldId xmlns:r="http://schemas.openxmlformats.org/officeDocument/2006/relationships" id="257" r:id="Rbf45eccd89e7499c"/>
    <p:sldId xmlns:r="http://schemas.openxmlformats.org/officeDocument/2006/relationships" id="258" r:id="R7a150764e4db48cc"/>
    <p:sldId xmlns:r="http://schemas.openxmlformats.org/officeDocument/2006/relationships" id="259" r:id="Rb527ed49c4a24958"/>
    <p:sldId xmlns:r="http://schemas.openxmlformats.org/officeDocument/2006/relationships" id="260" r:id="R79b316e78d9343ee"/>
    <p:sldId xmlns:r="http://schemas.openxmlformats.org/officeDocument/2006/relationships" id="261" r:id="R04ea020a7d9b462c"/>
    <p:sldId xmlns:r="http://schemas.openxmlformats.org/officeDocument/2006/relationships" id="262" r:id="R450b71a6078a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b2660184544bf" /><Relationship Type="http://schemas.openxmlformats.org/officeDocument/2006/relationships/slide" Target="/ppt/slides/slide1.xml" Id="R3ba4312e7b5c468f" /><Relationship Type="http://schemas.openxmlformats.org/officeDocument/2006/relationships/slide" Target="/ppt/slides/slide2.xml" Id="Rbf45eccd89e7499c" /><Relationship Type="http://schemas.openxmlformats.org/officeDocument/2006/relationships/slide" Target="/ppt/slides/slide3.xml" Id="R7a150764e4db48cc" /><Relationship Type="http://schemas.openxmlformats.org/officeDocument/2006/relationships/slide" Target="/ppt/slides/slide4.xml" Id="Rb527ed49c4a24958" /><Relationship Type="http://schemas.openxmlformats.org/officeDocument/2006/relationships/slide" Target="/ppt/slides/slide5.xml" Id="R79b316e78d9343ee" /><Relationship Type="http://schemas.openxmlformats.org/officeDocument/2006/relationships/slide" Target="/ppt/slides/slide6.xml" Id="R04ea020a7d9b462c" /><Relationship Type="http://schemas.openxmlformats.org/officeDocument/2006/relationships/slide" Target="/ppt/slides/slide7.xml" Id="R450b71a6078a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0c7b643aa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678b1ea8d4fb4" /><Relationship Type="http://schemas.openxmlformats.org/officeDocument/2006/relationships/theme" Target="/ppt/slideMasters/theme/theme1.xml" Id="R3609e4eec7a4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d678b1ea8d4f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542849c0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d9dffe529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a1bf66d80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780378cbc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b40804940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5b0c70ed34d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1aace0578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 AS  –  99,3 %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BEKKEVOLD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MEINERTY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