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0054aea9b9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1d053648b4692"/>
  </p:sldMasterIdLst>
  <p:sldIdLst>
    <p:sldId xmlns:r="http://schemas.openxmlformats.org/officeDocument/2006/relationships" id="256" r:id="R864ace73dc34422b"/>
    <p:sldId xmlns:r="http://schemas.openxmlformats.org/officeDocument/2006/relationships" id="257" r:id="R7835b5e949df4fa4"/>
    <p:sldId xmlns:r="http://schemas.openxmlformats.org/officeDocument/2006/relationships" id="258" r:id="Rc78a41c6d7ba4869"/>
    <p:sldId xmlns:r="http://schemas.openxmlformats.org/officeDocument/2006/relationships" id="259" r:id="R2bbd0e82d0524009"/>
    <p:sldId xmlns:r="http://schemas.openxmlformats.org/officeDocument/2006/relationships" id="260" r:id="Rd65e28b36625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1d053648b4692" /><Relationship Type="http://schemas.openxmlformats.org/officeDocument/2006/relationships/slide" Target="/ppt/slides/slide1.xml" Id="R864ace73dc34422b" /><Relationship Type="http://schemas.openxmlformats.org/officeDocument/2006/relationships/slide" Target="/ppt/slides/slide2.xml" Id="R7835b5e949df4fa4" /><Relationship Type="http://schemas.openxmlformats.org/officeDocument/2006/relationships/slide" Target="/ppt/slides/slide3.xml" Id="Rc78a41c6d7ba4869" /><Relationship Type="http://schemas.openxmlformats.org/officeDocument/2006/relationships/slide" Target="/ppt/slides/slide4.xml" Id="R2bbd0e82d0524009" /><Relationship Type="http://schemas.openxmlformats.org/officeDocument/2006/relationships/slide" Target="/ppt/slides/slide5.xml" Id="Rd65e28b36625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abb87639c47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22e81f96b4eb3" /><Relationship Type="http://schemas.openxmlformats.org/officeDocument/2006/relationships/theme" Target="/ppt/slideMasters/theme/theme1.xml" Id="Rc08344b2d1e441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c22e81f96b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cb6ed76c6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b1fe815b1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39a93263f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995f33c2d43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519e5eddc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TUN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TUN FORLAG AS</a:t>
            </a:r>
          </a:p>
        </p:txBody>
      </p:sp>
    </p:spTree>
  </p:cSld>
  <p:clrMapOvr>
    <a:masterClrMapping xmlns:a="http://schemas.openxmlformats.org/drawingml/2006/main"/>
  </p:clrMapOvr>
</p:sld>
</file>