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871e38b25b5408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3b1bbde4b78493a"/>
  </p:sldMasterIdLst>
  <p:sldIdLst>
    <p:sldId xmlns:r="http://schemas.openxmlformats.org/officeDocument/2006/relationships" id="256" r:id="R30584503200f44a9"/>
    <p:sldId xmlns:r="http://schemas.openxmlformats.org/officeDocument/2006/relationships" id="257" r:id="R62db50de93f7498b"/>
    <p:sldId xmlns:r="http://schemas.openxmlformats.org/officeDocument/2006/relationships" id="258" r:id="R98c2ba94698e4951"/>
    <p:sldId xmlns:r="http://schemas.openxmlformats.org/officeDocument/2006/relationships" id="259" r:id="Re163624a7d064b27"/>
    <p:sldId xmlns:r="http://schemas.openxmlformats.org/officeDocument/2006/relationships" id="260" r:id="R24ec1805548e48eb"/>
    <p:sldId xmlns:r="http://schemas.openxmlformats.org/officeDocument/2006/relationships" id="261" r:id="Rf26f3f335fba4e5b"/>
    <p:sldId xmlns:r="http://schemas.openxmlformats.org/officeDocument/2006/relationships" id="262" r:id="R36e5b5fe61294e6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3b1bbde4b78493a" /><Relationship Type="http://schemas.openxmlformats.org/officeDocument/2006/relationships/slide" Target="/ppt/slides/slide1.xml" Id="R30584503200f44a9" /><Relationship Type="http://schemas.openxmlformats.org/officeDocument/2006/relationships/slide" Target="/ppt/slides/slide2.xml" Id="R62db50de93f7498b" /><Relationship Type="http://schemas.openxmlformats.org/officeDocument/2006/relationships/slide" Target="/ppt/slides/slide3.xml" Id="R98c2ba94698e4951" /><Relationship Type="http://schemas.openxmlformats.org/officeDocument/2006/relationships/slide" Target="/ppt/slides/slide4.xml" Id="Re163624a7d064b27" /><Relationship Type="http://schemas.openxmlformats.org/officeDocument/2006/relationships/slide" Target="/ppt/slides/slide5.xml" Id="R24ec1805548e48eb" /><Relationship Type="http://schemas.openxmlformats.org/officeDocument/2006/relationships/slide" Target="/ppt/slides/slide6.xml" Id="Rf26f3f335fba4e5b" /><Relationship Type="http://schemas.openxmlformats.org/officeDocument/2006/relationships/slide" Target="/ppt/slides/slide7.xml" Id="R36e5b5fe61294e6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84b06f24e2e44a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68e261c4b44a09" /><Relationship Type="http://schemas.openxmlformats.org/officeDocument/2006/relationships/theme" Target="/ppt/slideMasters/theme/theme1.xml" Id="R322fecb9aaec4cb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e68e261c4b44a0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0bc6b081864a0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11fe89f15640d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8f724cac58469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90b70c4fec4d0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ffc5be61834b3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bd5f8f7f75423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22d3c1f09d42d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ECIT BUSINESS PARTNER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ECIT BUSINESS PARTNER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ECIT BUSINESS PARTNER AS ble etablert [år] og holder til i Jørpeland.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ECIT BUSINESS PARTNER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ECIT BUSINESS PARTNER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ECIT BUSINESS PARTNER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42 197 354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5 614 558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4 399 266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6 658 688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19 219 584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ECIT BUSINESS PARTNER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ECIT F&amp;A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ECIT BUSINESS PARTNER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Stålverksvegen 65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4100 Jørpeland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51 74 14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firmapost@partnerregnskap.no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www.partnerregnskap.no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987 605 073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ECIT BUSINESS PARTNER AS</a:t>
            </a:r>
          </a:p>
        </p:txBody>
      </p:sp>
    </p:spTree>
  </p:cSld>
  <p:clrMapOvr>
    <a:masterClrMapping xmlns:a="http://schemas.openxmlformats.org/drawingml/2006/main"/>
  </p:clrMapOvr>
</p:sld>
</file>