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71d72ecce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07db410154c6b"/>
  </p:sldMasterIdLst>
  <p:sldIdLst>
    <p:sldId xmlns:r="http://schemas.openxmlformats.org/officeDocument/2006/relationships" id="256" r:id="R2a6750e395884e3e"/>
    <p:sldId xmlns:r="http://schemas.openxmlformats.org/officeDocument/2006/relationships" id="257" r:id="R5cbd46b378ca4aff"/>
    <p:sldId xmlns:r="http://schemas.openxmlformats.org/officeDocument/2006/relationships" id="258" r:id="R0cc527301fa04206"/>
    <p:sldId xmlns:r="http://schemas.openxmlformats.org/officeDocument/2006/relationships" id="259" r:id="R8e08552a0b36473b"/>
    <p:sldId xmlns:r="http://schemas.openxmlformats.org/officeDocument/2006/relationships" id="260" r:id="R809edb0be880464d"/>
    <p:sldId xmlns:r="http://schemas.openxmlformats.org/officeDocument/2006/relationships" id="261" r:id="R2c788e8f92aa4363"/>
    <p:sldId xmlns:r="http://schemas.openxmlformats.org/officeDocument/2006/relationships" id="262" r:id="R9b99499a5f43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07db410154c6b" /><Relationship Type="http://schemas.openxmlformats.org/officeDocument/2006/relationships/slide" Target="/ppt/slides/slide1.xml" Id="R2a6750e395884e3e" /><Relationship Type="http://schemas.openxmlformats.org/officeDocument/2006/relationships/slide" Target="/ppt/slides/slide2.xml" Id="R5cbd46b378ca4aff" /><Relationship Type="http://schemas.openxmlformats.org/officeDocument/2006/relationships/slide" Target="/ppt/slides/slide3.xml" Id="R0cc527301fa04206" /><Relationship Type="http://schemas.openxmlformats.org/officeDocument/2006/relationships/slide" Target="/ppt/slides/slide4.xml" Id="R8e08552a0b36473b" /><Relationship Type="http://schemas.openxmlformats.org/officeDocument/2006/relationships/slide" Target="/ppt/slides/slide5.xml" Id="R809edb0be880464d" /><Relationship Type="http://schemas.openxmlformats.org/officeDocument/2006/relationships/slide" Target="/ppt/slides/slide6.xml" Id="R2c788e8f92aa4363" /><Relationship Type="http://schemas.openxmlformats.org/officeDocument/2006/relationships/slide" Target="/ppt/slides/slide7.xml" Id="R9b99499a5f43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81f2651e7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9858c1359440a" /><Relationship Type="http://schemas.openxmlformats.org/officeDocument/2006/relationships/theme" Target="/ppt/slideMasters/theme/theme1.xml" Id="R01fe4a2a0879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9858c1359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21f99d03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092e9372d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0b76206b2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a6f7c4725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c1d1ec0c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48026dfe546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5e564bd59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29 288 788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MAGNAR KILLINGMO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MAGNAR KILLINGMO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killingmo@revisorhuset.no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