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13eb25f7e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51a3f3c1147f6"/>
  </p:sldMasterIdLst>
  <p:sldIdLst>
    <p:sldId xmlns:r="http://schemas.openxmlformats.org/officeDocument/2006/relationships" id="256" r:id="Rfbd51846ec3d410c"/>
    <p:sldId xmlns:r="http://schemas.openxmlformats.org/officeDocument/2006/relationships" id="257" r:id="R4aee4053253e4f74"/>
    <p:sldId xmlns:r="http://schemas.openxmlformats.org/officeDocument/2006/relationships" id="258" r:id="R08da9a9a44e145db"/>
    <p:sldId xmlns:r="http://schemas.openxmlformats.org/officeDocument/2006/relationships" id="259" r:id="R32df3d38494a4115"/>
    <p:sldId xmlns:r="http://schemas.openxmlformats.org/officeDocument/2006/relationships" id="260" r:id="R7271fd0fba464ac0"/>
    <p:sldId xmlns:r="http://schemas.openxmlformats.org/officeDocument/2006/relationships" id="261" r:id="R4261315c6b6a4bea"/>
    <p:sldId xmlns:r="http://schemas.openxmlformats.org/officeDocument/2006/relationships" id="262" r:id="Rdeb7fef52e9e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51a3f3c1147f6" /><Relationship Type="http://schemas.openxmlformats.org/officeDocument/2006/relationships/slide" Target="/ppt/slides/slide1.xml" Id="Rfbd51846ec3d410c" /><Relationship Type="http://schemas.openxmlformats.org/officeDocument/2006/relationships/slide" Target="/ppt/slides/slide2.xml" Id="R4aee4053253e4f74" /><Relationship Type="http://schemas.openxmlformats.org/officeDocument/2006/relationships/slide" Target="/ppt/slides/slide3.xml" Id="R08da9a9a44e145db" /><Relationship Type="http://schemas.openxmlformats.org/officeDocument/2006/relationships/slide" Target="/ppt/slides/slide4.xml" Id="R32df3d38494a4115" /><Relationship Type="http://schemas.openxmlformats.org/officeDocument/2006/relationships/slide" Target="/ppt/slides/slide5.xml" Id="R7271fd0fba464ac0" /><Relationship Type="http://schemas.openxmlformats.org/officeDocument/2006/relationships/slide" Target="/ppt/slides/slide6.xml" Id="R4261315c6b6a4bea" /><Relationship Type="http://schemas.openxmlformats.org/officeDocument/2006/relationships/slide" Target="/ppt/slides/slide7.xml" Id="Rdeb7fef52e9e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f73db3685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4217b190445fe" /><Relationship Type="http://schemas.openxmlformats.org/officeDocument/2006/relationships/theme" Target="/ppt/slideMasters/theme/theme1.xml" Id="R659790f3100c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4217b1904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3e9abc7ef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0c66a210f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bbfed24d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0fc9c744d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6300f110c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65c5f79a64f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d693e206e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TALLENT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12 108 273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HAJA HOLDING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RINGEN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LUNDE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MARTINSEN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987 612 479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