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d3eca758b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e475bfaf284585"/>
  </p:sldMasterIdLst>
  <p:sldIdLst>
    <p:sldId xmlns:r="http://schemas.openxmlformats.org/officeDocument/2006/relationships" id="256" r:id="R9b0eeea5bdca4114"/>
    <p:sldId xmlns:r="http://schemas.openxmlformats.org/officeDocument/2006/relationships" id="257" r:id="R932b8f5bda444523"/>
    <p:sldId xmlns:r="http://schemas.openxmlformats.org/officeDocument/2006/relationships" id="258" r:id="R137fccf0ed4a418f"/>
    <p:sldId xmlns:r="http://schemas.openxmlformats.org/officeDocument/2006/relationships" id="259" r:id="Ra5a1adaa661e47ae"/>
    <p:sldId xmlns:r="http://schemas.openxmlformats.org/officeDocument/2006/relationships" id="260" r:id="Rd54db147460842bc"/>
    <p:sldId xmlns:r="http://schemas.openxmlformats.org/officeDocument/2006/relationships" id="261" r:id="R34104f701f7f455b"/>
    <p:sldId xmlns:r="http://schemas.openxmlformats.org/officeDocument/2006/relationships" id="262" r:id="R218dee98ebe2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475bfaf284585" /><Relationship Type="http://schemas.openxmlformats.org/officeDocument/2006/relationships/slide" Target="/ppt/slides/slide1.xml" Id="R9b0eeea5bdca4114" /><Relationship Type="http://schemas.openxmlformats.org/officeDocument/2006/relationships/slide" Target="/ppt/slides/slide2.xml" Id="R932b8f5bda444523" /><Relationship Type="http://schemas.openxmlformats.org/officeDocument/2006/relationships/slide" Target="/ppt/slides/slide3.xml" Id="R137fccf0ed4a418f" /><Relationship Type="http://schemas.openxmlformats.org/officeDocument/2006/relationships/slide" Target="/ppt/slides/slide4.xml" Id="Ra5a1adaa661e47ae" /><Relationship Type="http://schemas.openxmlformats.org/officeDocument/2006/relationships/slide" Target="/ppt/slides/slide5.xml" Id="Rd54db147460842bc" /><Relationship Type="http://schemas.openxmlformats.org/officeDocument/2006/relationships/slide" Target="/ppt/slides/slide6.xml" Id="R34104f701f7f455b" /><Relationship Type="http://schemas.openxmlformats.org/officeDocument/2006/relationships/slide" Target="/ppt/slides/slide7.xml" Id="R218dee98ebe2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29c6b58209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deeb0ceab45a2" /><Relationship Type="http://schemas.openxmlformats.org/officeDocument/2006/relationships/theme" Target="/ppt/slideMasters/theme/theme1.xml" Id="Ra73798d44e76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deeb0ceab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6553e8af1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d603be3d943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1e907f61f4e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25d8b29f443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4d61cb23f47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7d873262147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84658383d40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−2 512 613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43 624 857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43 754 109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KÅSI METTE AMUNDSEN  –  69,6 %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CATHRINE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KJERSTI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KÅSI METTE AMUNDSEN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A. Kåsi, Bjørnstadbakken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04 25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klaus.invest@hotmail.com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