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5a0615e3b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5d8d538874fdd"/>
  </p:sldMasterIdLst>
  <p:sldIdLst>
    <p:sldId xmlns:r="http://schemas.openxmlformats.org/officeDocument/2006/relationships" id="256" r:id="R37fd88ef0f1e489c"/>
    <p:sldId xmlns:r="http://schemas.openxmlformats.org/officeDocument/2006/relationships" id="257" r:id="Rc151dc17df7442bb"/>
    <p:sldId xmlns:r="http://schemas.openxmlformats.org/officeDocument/2006/relationships" id="258" r:id="R75b6ddf54e2d4d17"/>
    <p:sldId xmlns:r="http://schemas.openxmlformats.org/officeDocument/2006/relationships" id="259" r:id="R78d40a92bdae421b"/>
    <p:sldId xmlns:r="http://schemas.openxmlformats.org/officeDocument/2006/relationships" id="260" r:id="R709e24f83bb8487c"/>
    <p:sldId xmlns:r="http://schemas.openxmlformats.org/officeDocument/2006/relationships" id="261" r:id="Rff36aa9be96f4c02"/>
    <p:sldId xmlns:r="http://schemas.openxmlformats.org/officeDocument/2006/relationships" id="262" r:id="Rb89ff6799033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5d8d538874fdd" /><Relationship Type="http://schemas.openxmlformats.org/officeDocument/2006/relationships/slide" Target="/ppt/slides/slide1.xml" Id="R37fd88ef0f1e489c" /><Relationship Type="http://schemas.openxmlformats.org/officeDocument/2006/relationships/slide" Target="/ppt/slides/slide2.xml" Id="Rc151dc17df7442bb" /><Relationship Type="http://schemas.openxmlformats.org/officeDocument/2006/relationships/slide" Target="/ppt/slides/slide3.xml" Id="R75b6ddf54e2d4d17" /><Relationship Type="http://schemas.openxmlformats.org/officeDocument/2006/relationships/slide" Target="/ppt/slides/slide4.xml" Id="R78d40a92bdae421b" /><Relationship Type="http://schemas.openxmlformats.org/officeDocument/2006/relationships/slide" Target="/ppt/slides/slide5.xml" Id="R709e24f83bb8487c" /><Relationship Type="http://schemas.openxmlformats.org/officeDocument/2006/relationships/slide" Target="/ppt/slides/slide6.xml" Id="Rff36aa9be96f4c02" /><Relationship Type="http://schemas.openxmlformats.org/officeDocument/2006/relationships/slide" Target="/ppt/slides/slide7.xml" Id="Rb89ff6799033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c1fa1e362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1aeeef22e4d5a" /><Relationship Type="http://schemas.openxmlformats.org/officeDocument/2006/relationships/theme" Target="/ppt/slideMasters/theme/theme1.xml" Id="R89ca903e2613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1aeeef22e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98660a4ac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464f1080d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f6b5f3c0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34e93ed73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45ae5b8d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9a34c2750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e76195a3c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70 026 638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113 967 206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TORP SAURE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Kristinelundveien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christian@sternacap.no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www.sternacap.com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STERNA HOLDING AS</a:t>
            </a:r>
          </a:p>
        </p:txBody>
      </p:sp>
    </p:spTree>
  </p:cSld>
  <p:clrMapOvr>
    <a:masterClrMapping xmlns:a="http://schemas.openxmlformats.org/drawingml/2006/main"/>
  </p:clrMapOvr>
</p:sld>
</file>