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4d32a2686146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2628e4f0984bf6"/>
  </p:sldMasterIdLst>
  <p:sldIdLst>
    <p:sldId xmlns:r="http://schemas.openxmlformats.org/officeDocument/2006/relationships" id="256" r:id="R1366ed56b21a495a"/>
    <p:sldId xmlns:r="http://schemas.openxmlformats.org/officeDocument/2006/relationships" id="257" r:id="R0e505f4d22274ae0"/>
    <p:sldId xmlns:r="http://schemas.openxmlformats.org/officeDocument/2006/relationships" id="258" r:id="R8823bbb8db8c4323"/>
    <p:sldId xmlns:r="http://schemas.openxmlformats.org/officeDocument/2006/relationships" id="259" r:id="R5270171b02314feb"/>
    <p:sldId xmlns:r="http://schemas.openxmlformats.org/officeDocument/2006/relationships" id="260" r:id="R1fd48cf0157a4215"/>
    <p:sldId xmlns:r="http://schemas.openxmlformats.org/officeDocument/2006/relationships" id="261" r:id="R2e9278418e3d4205"/>
    <p:sldId xmlns:r="http://schemas.openxmlformats.org/officeDocument/2006/relationships" id="262" r:id="Rd5e289a1f70c4d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2628e4f0984bf6" /><Relationship Type="http://schemas.openxmlformats.org/officeDocument/2006/relationships/slide" Target="/ppt/slides/slide1.xml" Id="R1366ed56b21a495a" /><Relationship Type="http://schemas.openxmlformats.org/officeDocument/2006/relationships/slide" Target="/ppt/slides/slide2.xml" Id="R0e505f4d22274ae0" /><Relationship Type="http://schemas.openxmlformats.org/officeDocument/2006/relationships/slide" Target="/ppt/slides/slide3.xml" Id="R8823bbb8db8c4323" /><Relationship Type="http://schemas.openxmlformats.org/officeDocument/2006/relationships/slide" Target="/ppt/slides/slide4.xml" Id="R5270171b02314feb" /><Relationship Type="http://schemas.openxmlformats.org/officeDocument/2006/relationships/slide" Target="/ppt/slides/slide5.xml" Id="R1fd48cf0157a4215" /><Relationship Type="http://schemas.openxmlformats.org/officeDocument/2006/relationships/slide" Target="/ppt/slides/slide6.xml" Id="R2e9278418e3d4205" /><Relationship Type="http://schemas.openxmlformats.org/officeDocument/2006/relationships/slide" Target="/ppt/slides/slide7.xml" Id="Rd5e289a1f70c4d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d2244b06ed4d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3772124fd463d" /><Relationship Type="http://schemas.openxmlformats.org/officeDocument/2006/relationships/theme" Target="/ppt/slideMasters/theme/theme1.xml" Id="R5773bd9ca78b4f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f3772124fd46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4839c9c8142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7ae6382cc47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daa145c3249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105b2fd8749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7bc15777040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d7d709b3449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68cd912834b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NESS, RISAN &amp;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NESS, RISAN &amp; PARTNERS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6 263 863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−18 535 268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10 766 298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613 510 652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648 991 908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MILLA INVESTMENT AS  –  34,2 %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STOKKEDAMMEN AS  –  34,2 %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INVEST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ARETHUSA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HANSEN REDERI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 INVEST AS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987 615 664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