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ea1c51286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525eea72274a96"/>
  </p:sldMasterIdLst>
  <p:sldIdLst>
    <p:sldId xmlns:r="http://schemas.openxmlformats.org/officeDocument/2006/relationships" id="256" r:id="Rb58e0c37809c4838"/>
    <p:sldId xmlns:r="http://schemas.openxmlformats.org/officeDocument/2006/relationships" id="257" r:id="R891cf5f5e4944c45"/>
    <p:sldId xmlns:r="http://schemas.openxmlformats.org/officeDocument/2006/relationships" id="258" r:id="R15149828015b4edc"/>
    <p:sldId xmlns:r="http://schemas.openxmlformats.org/officeDocument/2006/relationships" id="259" r:id="Rf8b6e632d03c4a3b"/>
    <p:sldId xmlns:r="http://schemas.openxmlformats.org/officeDocument/2006/relationships" id="260" r:id="Rba6329e9196a4a31"/>
    <p:sldId xmlns:r="http://schemas.openxmlformats.org/officeDocument/2006/relationships" id="261" r:id="Ref2760405ac146ac"/>
    <p:sldId xmlns:r="http://schemas.openxmlformats.org/officeDocument/2006/relationships" id="262" r:id="R52eff774a1d6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25eea72274a96" /><Relationship Type="http://schemas.openxmlformats.org/officeDocument/2006/relationships/slide" Target="/ppt/slides/slide1.xml" Id="Rb58e0c37809c4838" /><Relationship Type="http://schemas.openxmlformats.org/officeDocument/2006/relationships/slide" Target="/ppt/slides/slide2.xml" Id="R891cf5f5e4944c45" /><Relationship Type="http://schemas.openxmlformats.org/officeDocument/2006/relationships/slide" Target="/ppt/slides/slide3.xml" Id="R15149828015b4edc" /><Relationship Type="http://schemas.openxmlformats.org/officeDocument/2006/relationships/slide" Target="/ppt/slides/slide4.xml" Id="Rf8b6e632d03c4a3b" /><Relationship Type="http://schemas.openxmlformats.org/officeDocument/2006/relationships/slide" Target="/ppt/slides/slide5.xml" Id="Rba6329e9196a4a31" /><Relationship Type="http://schemas.openxmlformats.org/officeDocument/2006/relationships/slide" Target="/ppt/slides/slide6.xml" Id="Ref2760405ac146ac" /><Relationship Type="http://schemas.openxmlformats.org/officeDocument/2006/relationships/slide" Target="/ppt/slides/slide7.xml" Id="R52eff774a1d6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24e0a87ff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bfb840eec4bdc" /><Relationship Type="http://schemas.openxmlformats.org/officeDocument/2006/relationships/theme" Target="/ppt/slideMasters/theme/theme1.xml" Id="Rda20f87a8b5649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bfb840eec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640fc35a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521a446f2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70d953896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b3330fef644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63f05260949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51312b94947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33abaa883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KLEVENSTERN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519 312 525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524 483 492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KRISTIAN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987 626 658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