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3855339fe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a9c8ba6a04d5d"/>
  </p:sldMasterIdLst>
  <p:sldIdLst>
    <p:sldId xmlns:r="http://schemas.openxmlformats.org/officeDocument/2006/relationships" id="256" r:id="Rdcd5ff3aca684b81"/>
    <p:sldId xmlns:r="http://schemas.openxmlformats.org/officeDocument/2006/relationships" id="257" r:id="R1915f2b725174f58"/>
    <p:sldId xmlns:r="http://schemas.openxmlformats.org/officeDocument/2006/relationships" id="258" r:id="R8b06971f88384e55"/>
    <p:sldId xmlns:r="http://schemas.openxmlformats.org/officeDocument/2006/relationships" id="259" r:id="R198725c1f5b645c7"/>
    <p:sldId xmlns:r="http://schemas.openxmlformats.org/officeDocument/2006/relationships" id="260" r:id="Ra3e8f53920a84928"/>
    <p:sldId xmlns:r="http://schemas.openxmlformats.org/officeDocument/2006/relationships" id="261" r:id="R0dc15f084ca143da"/>
    <p:sldId xmlns:r="http://schemas.openxmlformats.org/officeDocument/2006/relationships" id="262" r:id="R572fb76c1221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a9c8ba6a04d5d" /><Relationship Type="http://schemas.openxmlformats.org/officeDocument/2006/relationships/slide" Target="/ppt/slides/slide1.xml" Id="Rdcd5ff3aca684b81" /><Relationship Type="http://schemas.openxmlformats.org/officeDocument/2006/relationships/slide" Target="/ppt/slides/slide2.xml" Id="R1915f2b725174f58" /><Relationship Type="http://schemas.openxmlformats.org/officeDocument/2006/relationships/slide" Target="/ppt/slides/slide3.xml" Id="R8b06971f88384e55" /><Relationship Type="http://schemas.openxmlformats.org/officeDocument/2006/relationships/slide" Target="/ppt/slides/slide4.xml" Id="R198725c1f5b645c7" /><Relationship Type="http://schemas.openxmlformats.org/officeDocument/2006/relationships/slide" Target="/ppt/slides/slide5.xml" Id="Ra3e8f53920a84928" /><Relationship Type="http://schemas.openxmlformats.org/officeDocument/2006/relationships/slide" Target="/ppt/slides/slide6.xml" Id="R0dc15f084ca143da" /><Relationship Type="http://schemas.openxmlformats.org/officeDocument/2006/relationships/slide" Target="/ppt/slides/slide7.xml" Id="R572fb76c1221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ac47c93b4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3287d321341de" /><Relationship Type="http://schemas.openxmlformats.org/officeDocument/2006/relationships/theme" Target="/ppt/slideMasters/theme/theme1.xml" Id="R2ba886960367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f3287d3213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d3d7934d0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a8b350169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1bcb4e83c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f4e97f6a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d0328d53c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46408023c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105ca4331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 IDÉ TIL VERDI -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IDÉ TIL VERDI -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 IDÉ TIL VERDI - ØKONOMI OG REGNSKAP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IDÉ TIL VERDI -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IDÉ TIL VERDI -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IDÉ TIL VERDI -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IDÉ TIL VERDI -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ENGEN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ENGEN SANDAKER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IDÉ TIL VERDI -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Tommelstad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irene@fraidetilverdi.no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987 633 441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IDÉ TIL VERDI - ØKONOMI OG REGNSKAP AS</a:t>
            </a:r>
          </a:p>
        </p:txBody>
      </p:sp>
    </p:spTree>
  </p:cSld>
  <p:clrMapOvr>
    <a:masterClrMapping xmlns:a="http://schemas.openxmlformats.org/drawingml/2006/main"/>
  </p:clrMapOvr>
</p:sld>
</file>