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ae46267c3b4b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6fb65a24004360"/>
  </p:sldMasterIdLst>
  <p:sldIdLst>
    <p:sldId xmlns:r="http://schemas.openxmlformats.org/officeDocument/2006/relationships" id="256" r:id="R2e555e37ea8e4857"/>
    <p:sldId xmlns:r="http://schemas.openxmlformats.org/officeDocument/2006/relationships" id="257" r:id="Re0d9a14e74174905"/>
    <p:sldId xmlns:r="http://schemas.openxmlformats.org/officeDocument/2006/relationships" id="258" r:id="R108394172d004398"/>
    <p:sldId xmlns:r="http://schemas.openxmlformats.org/officeDocument/2006/relationships" id="259" r:id="Ree436afb28404121"/>
    <p:sldId xmlns:r="http://schemas.openxmlformats.org/officeDocument/2006/relationships" id="260" r:id="R807db3e8c2c2490e"/>
    <p:sldId xmlns:r="http://schemas.openxmlformats.org/officeDocument/2006/relationships" id="261" r:id="Rca75556f53334328"/>
    <p:sldId xmlns:r="http://schemas.openxmlformats.org/officeDocument/2006/relationships" id="262" r:id="R9c68c25416c347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fb65a24004360" /><Relationship Type="http://schemas.openxmlformats.org/officeDocument/2006/relationships/slide" Target="/ppt/slides/slide1.xml" Id="R2e555e37ea8e4857" /><Relationship Type="http://schemas.openxmlformats.org/officeDocument/2006/relationships/slide" Target="/ppt/slides/slide2.xml" Id="Re0d9a14e74174905" /><Relationship Type="http://schemas.openxmlformats.org/officeDocument/2006/relationships/slide" Target="/ppt/slides/slide3.xml" Id="R108394172d004398" /><Relationship Type="http://schemas.openxmlformats.org/officeDocument/2006/relationships/slide" Target="/ppt/slides/slide4.xml" Id="Ree436afb28404121" /><Relationship Type="http://schemas.openxmlformats.org/officeDocument/2006/relationships/slide" Target="/ppt/slides/slide5.xml" Id="R807db3e8c2c2490e" /><Relationship Type="http://schemas.openxmlformats.org/officeDocument/2006/relationships/slide" Target="/ppt/slides/slide6.xml" Id="Rca75556f53334328" /><Relationship Type="http://schemas.openxmlformats.org/officeDocument/2006/relationships/slide" Target="/ppt/slides/slide7.xml" Id="R9c68c25416c347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bb89f9af34b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833c92b7045ba" /><Relationship Type="http://schemas.openxmlformats.org/officeDocument/2006/relationships/theme" Target="/ppt/slideMasters/theme/theme1.xml" Id="R2a1468d9bf4b4f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f833c92b7045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8fe73cd5a40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e56e86eb344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249deb1384f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51d2d02e34a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c2d8a32af49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f028488aa44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bda214ebd40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REVISJON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14 564 261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3 301 003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2 630 284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1 130 284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5 822 231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51 55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ah@aktiva-revisjon.no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987 634 618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