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d8ad55dac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80e9e496a4d4d"/>
  </p:sldMasterIdLst>
  <p:sldIdLst>
    <p:sldId xmlns:r="http://schemas.openxmlformats.org/officeDocument/2006/relationships" id="256" r:id="R7f2dc11c1a364014"/>
    <p:sldId xmlns:r="http://schemas.openxmlformats.org/officeDocument/2006/relationships" id="257" r:id="Rf5569d42ffca46c0"/>
    <p:sldId xmlns:r="http://schemas.openxmlformats.org/officeDocument/2006/relationships" id="258" r:id="R1296b318b7ac48c2"/>
    <p:sldId xmlns:r="http://schemas.openxmlformats.org/officeDocument/2006/relationships" id="259" r:id="Rbe0276cbed374daa"/>
    <p:sldId xmlns:r="http://schemas.openxmlformats.org/officeDocument/2006/relationships" id="260" r:id="R58ac3be5c3ea432c"/>
    <p:sldId xmlns:r="http://schemas.openxmlformats.org/officeDocument/2006/relationships" id="261" r:id="R7c28816f475b48ed"/>
    <p:sldId xmlns:r="http://schemas.openxmlformats.org/officeDocument/2006/relationships" id="262" r:id="Raedc1c9129e7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80e9e496a4d4d" /><Relationship Type="http://schemas.openxmlformats.org/officeDocument/2006/relationships/slide" Target="/ppt/slides/slide1.xml" Id="R7f2dc11c1a364014" /><Relationship Type="http://schemas.openxmlformats.org/officeDocument/2006/relationships/slide" Target="/ppt/slides/slide2.xml" Id="Rf5569d42ffca46c0" /><Relationship Type="http://schemas.openxmlformats.org/officeDocument/2006/relationships/slide" Target="/ppt/slides/slide3.xml" Id="R1296b318b7ac48c2" /><Relationship Type="http://schemas.openxmlformats.org/officeDocument/2006/relationships/slide" Target="/ppt/slides/slide4.xml" Id="Rbe0276cbed374daa" /><Relationship Type="http://schemas.openxmlformats.org/officeDocument/2006/relationships/slide" Target="/ppt/slides/slide5.xml" Id="R58ac3be5c3ea432c" /><Relationship Type="http://schemas.openxmlformats.org/officeDocument/2006/relationships/slide" Target="/ppt/slides/slide6.xml" Id="R7c28816f475b48ed" /><Relationship Type="http://schemas.openxmlformats.org/officeDocument/2006/relationships/slide" Target="/ppt/slides/slide7.xml" Id="Raedc1c9129e7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58cd52844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9d8eab8e541f0" /><Relationship Type="http://schemas.openxmlformats.org/officeDocument/2006/relationships/theme" Target="/ppt/slideMasters/theme/theme1.xml" Id="R4aad92a48c00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9d8eab8e5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02fc04c2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770bcd4a1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28ee1f21a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aa4d7757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e77720c2b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349a17b5f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83e9909c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HELGEDAGSRUD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