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105fa04b9d4b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6dc9eb56084190"/>
  </p:sldMasterIdLst>
  <p:sldIdLst>
    <p:sldId xmlns:r="http://schemas.openxmlformats.org/officeDocument/2006/relationships" id="256" r:id="Re7a9d380e2b44df3"/>
    <p:sldId xmlns:r="http://schemas.openxmlformats.org/officeDocument/2006/relationships" id="257" r:id="R86f18a5918aa4f39"/>
    <p:sldId xmlns:r="http://schemas.openxmlformats.org/officeDocument/2006/relationships" id="258" r:id="Rabb78acf42274d6d"/>
    <p:sldId xmlns:r="http://schemas.openxmlformats.org/officeDocument/2006/relationships" id="259" r:id="R1d651fb5a85c4166"/>
    <p:sldId xmlns:r="http://schemas.openxmlformats.org/officeDocument/2006/relationships" id="260" r:id="R1486f78d6bbf4822"/>
    <p:sldId xmlns:r="http://schemas.openxmlformats.org/officeDocument/2006/relationships" id="261" r:id="Ra2fb6c24334043c8"/>
    <p:sldId xmlns:r="http://schemas.openxmlformats.org/officeDocument/2006/relationships" id="262" r:id="R3ff64f38c4f04e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dc9eb56084190" /><Relationship Type="http://schemas.openxmlformats.org/officeDocument/2006/relationships/slide" Target="/ppt/slides/slide1.xml" Id="Re7a9d380e2b44df3" /><Relationship Type="http://schemas.openxmlformats.org/officeDocument/2006/relationships/slide" Target="/ppt/slides/slide2.xml" Id="R86f18a5918aa4f39" /><Relationship Type="http://schemas.openxmlformats.org/officeDocument/2006/relationships/slide" Target="/ppt/slides/slide3.xml" Id="Rabb78acf42274d6d" /><Relationship Type="http://schemas.openxmlformats.org/officeDocument/2006/relationships/slide" Target="/ppt/slides/slide4.xml" Id="R1d651fb5a85c4166" /><Relationship Type="http://schemas.openxmlformats.org/officeDocument/2006/relationships/slide" Target="/ppt/slides/slide5.xml" Id="R1486f78d6bbf4822" /><Relationship Type="http://schemas.openxmlformats.org/officeDocument/2006/relationships/slide" Target="/ppt/slides/slide6.xml" Id="Ra2fb6c24334043c8" /><Relationship Type="http://schemas.openxmlformats.org/officeDocument/2006/relationships/slide" Target="/ppt/slides/slide7.xml" Id="R3ff64f38c4f04e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9110b5df3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43df463c64de6" /><Relationship Type="http://schemas.openxmlformats.org/officeDocument/2006/relationships/theme" Target="/ppt/slideMasters/theme/theme1.xml" Id="R9654cf25b883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f43df463c64d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a0e58f81d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aaf01abda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a7deff74441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1a4545b0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a5abf91374d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04c6c15c442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2db5d0d184d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STRØMSTANGEN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STRØMSTANGEN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STRØMSTANGEN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STRØMSTANGEN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STRØMSTANGEN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STRØMSTANGEN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9 873 001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−10 580 693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123 871 554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1 515 650 044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1 542 797 427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STRØMSTANGEN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CEKI AS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ESW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JSW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VSW KAPITAL AS  –  24,9 %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STRØMSTANGEN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STRØMSTANGEN AS</a:t>
            </a:r>
          </a:p>
        </p:txBody>
      </p:sp>
    </p:spTree>
  </p:cSld>
  <p:clrMapOvr>
    <a:masterClrMapping xmlns:a="http://schemas.openxmlformats.org/drawingml/2006/main"/>
  </p:clrMapOvr>
</p:sld>
</file>