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60c051cfd4b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2e10d4d6341fd"/>
  </p:sldMasterIdLst>
  <p:sldIdLst>
    <p:sldId xmlns:r="http://schemas.openxmlformats.org/officeDocument/2006/relationships" id="256" r:id="Rd559007d9b6e4c91"/>
    <p:sldId xmlns:r="http://schemas.openxmlformats.org/officeDocument/2006/relationships" id="257" r:id="Rb454b2805a18445c"/>
    <p:sldId xmlns:r="http://schemas.openxmlformats.org/officeDocument/2006/relationships" id="258" r:id="Rf0cd6f75d36143da"/>
    <p:sldId xmlns:r="http://schemas.openxmlformats.org/officeDocument/2006/relationships" id="259" r:id="R6a8036519f8d4faa"/>
    <p:sldId xmlns:r="http://schemas.openxmlformats.org/officeDocument/2006/relationships" id="260" r:id="R858f3b0317dd4271"/>
    <p:sldId xmlns:r="http://schemas.openxmlformats.org/officeDocument/2006/relationships" id="261" r:id="R3362e6eca3f14996"/>
    <p:sldId xmlns:r="http://schemas.openxmlformats.org/officeDocument/2006/relationships" id="262" r:id="R4e8b5f978bdb44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2e10d4d6341fd" /><Relationship Type="http://schemas.openxmlformats.org/officeDocument/2006/relationships/slide" Target="/ppt/slides/slide1.xml" Id="Rd559007d9b6e4c91" /><Relationship Type="http://schemas.openxmlformats.org/officeDocument/2006/relationships/slide" Target="/ppt/slides/slide2.xml" Id="Rb454b2805a18445c" /><Relationship Type="http://schemas.openxmlformats.org/officeDocument/2006/relationships/slide" Target="/ppt/slides/slide3.xml" Id="Rf0cd6f75d36143da" /><Relationship Type="http://schemas.openxmlformats.org/officeDocument/2006/relationships/slide" Target="/ppt/slides/slide4.xml" Id="R6a8036519f8d4faa" /><Relationship Type="http://schemas.openxmlformats.org/officeDocument/2006/relationships/slide" Target="/ppt/slides/slide5.xml" Id="R858f3b0317dd4271" /><Relationship Type="http://schemas.openxmlformats.org/officeDocument/2006/relationships/slide" Target="/ppt/slides/slide6.xml" Id="R3362e6eca3f14996" /><Relationship Type="http://schemas.openxmlformats.org/officeDocument/2006/relationships/slide" Target="/ppt/slides/slide7.xml" Id="R4e8b5f978bdb44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6102a9bb6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3255f21484f7a" /><Relationship Type="http://schemas.openxmlformats.org/officeDocument/2006/relationships/theme" Target="/ppt/slideMasters/theme/theme1.xml" Id="R053455d24b814b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3255f21484f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3aa4ed124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ad994deff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48d7d78c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d66cb2b2548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de2933b3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36c201919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b65d5ca18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112 201 697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