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4ca6bb85e45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a8cd646454001"/>
  </p:sldMasterIdLst>
  <p:sldIdLst>
    <p:sldId xmlns:r="http://schemas.openxmlformats.org/officeDocument/2006/relationships" id="256" r:id="R1a0b52092a8b4778"/>
    <p:sldId xmlns:r="http://schemas.openxmlformats.org/officeDocument/2006/relationships" id="257" r:id="R08e9c6ae22d04b55"/>
    <p:sldId xmlns:r="http://schemas.openxmlformats.org/officeDocument/2006/relationships" id="258" r:id="R7498069d4bf446d2"/>
    <p:sldId xmlns:r="http://schemas.openxmlformats.org/officeDocument/2006/relationships" id="259" r:id="R75556f4475784e1a"/>
    <p:sldId xmlns:r="http://schemas.openxmlformats.org/officeDocument/2006/relationships" id="260" r:id="R571d1ddbcdf445ff"/>
    <p:sldId xmlns:r="http://schemas.openxmlformats.org/officeDocument/2006/relationships" id="261" r:id="R5fca4f6a18e44887"/>
    <p:sldId xmlns:r="http://schemas.openxmlformats.org/officeDocument/2006/relationships" id="262" r:id="R2345ead2820f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a8cd646454001" /><Relationship Type="http://schemas.openxmlformats.org/officeDocument/2006/relationships/slide" Target="/ppt/slides/slide1.xml" Id="R1a0b52092a8b4778" /><Relationship Type="http://schemas.openxmlformats.org/officeDocument/2006/relationships/slide" Target="/ppt/slides/slide2.xml" Id="R08e9c6ae22d04b55" /><Relationship Type="http://schemas.openxmlformats.org/officeDocument/2006/relationships/slide" Target="/ppt/slides/slide3.xml" Id="R7498069d4bf446d2" /><Relationship Type="http://schemas.openxmlformats.org/officeDocument/2006/relationships/slide" Target="/ppt/slides/slide4.xml" Id="R75556f4475784e1a" /><Relationship Type="http://schemas.openxmlformats.org/officeDocument/2006/relationships/slide" Target="/ppt/slides/slide5.xml" Id="R571d1ddbcdf445ff" /><Relationship Type="http://schemas.openxmlformats.org/officeDocument/2006/relationships/slide" Target="/ppt/slides/slide6.xml" Id="R5fca4f6a18e44887" /><Relationship Type="http://schemas.openxmlformats.org/officeDocument/2006/relationships/slide" Target="/ppt/slides/slide7.xml" Id="R2345ead2820f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f27c88cb6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8ccfa57654b48" /><Relationship Type="http://schemas.openxmlformats.org/officeDocument/2006/relationships/theme" Target="/ppt/slideMasters/theme/theme1.xml" Id="R27a1c3d26411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8ccfa5765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67ca1f1e8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bf18d4267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8fd963b51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c8aa5c8ed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5c8e2c42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65a1bcd1c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c4bf58d05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PRODUKT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PRODUKT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7 375 835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7 291 470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7 563 946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133 249 410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156 440 651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FOSSUM ULVEN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FOSSUM ULVEN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JULINCO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PEDINCO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FOSSUM ULVEN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FOSSUM ULVEN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987 655 526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PRODUKT HOLDING AS</a:t>
            </a:r>
          </a:p>
        </p:txBody>
      </p:sp>
    </p:spTree>
  </p:cSld>
  <p:clrMapOvr>
    <a:masterClrMapping xmlns:a="http://schemas.openxmlformats.org/drawingml/2006/main"/>
  </p:clrMapOvr>
</p:sld>
</file>