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f5ee9d9ed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02ebfb0324773"/>
  </p:sldMasterIdLst>
  <p:sldIdLst>
    <p:sldId xmlns:r="http://schemas.openxmlformats.org/officeDocument/2006/relationships" id="256" r:id="R7e9332d96b914466"/>
    <p:sldId xmlns:r="http://schemas.openxmlformats.org/officeDocument/2006/relationships" id="257" r:id="R44d01e451aad418c"/>
    <p:sldId xmlns:r="http://schemas.openxmlformats.org/officeDocument/2006/relationships" id="258" r:id="Rc35ca6b7595b4409"/>
    <p:sldId xmlns:r="http://schemas.openxmlformats.org/officeDocument/2006/relationships" id="259" r:id="R47738a6919c842c7"/>
    <p:sldId xmlns:r="http://schemas.openxmlformats.org/officeDocument/2006/relationships" id="260" r:id="R1d5468988b4e44a1"/>
    <p:sldId xmlns:r="http://schemas.openxmlformats.org/officeDocument/2006/relationships" id="261" r:id="Rdb6915f958734fae"/>
    <p:sldId xmlns:r="http://schemas.openxmlformats.org/officeDocument/2006/relationships" id="262" r:id="R31bef8213edd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02ebfb0324773" /><Relationship Type="http://schemas.openxmlformats.org/officeDocument/2006/relationships/slide" Target="/ppt/slides/slide1.xml" Id="R7e9332d96b914466" /><Relationship Type="http://schemas.openxmlformats.org/officeDocument/2006/relationships/slide" Target="/ppt/slides/slide2.xml" Id="R44d01e451aad418c" /><Relationship Type="http://schemas.openxmlformats.org/officeDocument/2006/relationships/slide" Target="/ppt/slides/slide3.xml" Id="Rc35ca6b7595b4409" /><Relationship Type="http://schemas.openxmlformats.org/officeDocument/2006/relationships/slide" Target="/ppt/slides/slide4.xml" Id="R47738a6919c842c7" /><Relationship Type="http://schemas.openxmlformats.org/officeDocument/2006/relationships/slide" Target="/ppt/slides/slide5.xml" Id="R1d5468988b4e44a1" /><Relationship Type="http://schemas.openxmlformats.org/officeDocument/2006/relationships/slide" Target="/ppt/slides/slide6.xml" Id="Rdb6915f958734fae" /><Relationship Type="http://schemas.openxmlformats.org/officeDocument/2006/relationships/slide" Target="/ppt/slides/slide7.xml" Id="R31bef8213edd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5e92243b2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749bd33f48fc" /><Relationship Type="http://schemas.openxmlformats.org/officeDocument/2006/relationships/theme" Target="/ppt/slideMasters/theme/theme1.xml" Id="R071679fdc0e4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5749bd33f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11560309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34eba41d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c7259aed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655a61dd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6b26f905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e7445c62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b5f7a89f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ANNE-HILDE REIGSTAD STANGELAND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