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5725439b874d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7ebb49ea244442"/>
  </p:sldMasterIdLst>
  <p:sldIdLst>
    <p:sldId xmlns:r="http://schemas.openxmlformats.org/officeDocument/2006/relationships" id="256" r:id="Rc674cf13118743b8"/>
    <p:sldId xmlns:r="http://schemas.openxmlformats.org/officeDocument/2006/relationships" id="257" r:id="R23759adf6b2c41f1"/>
    <p:sldId xmlns:r="http://schemas.openxmlformats.org/officeDocument/2006/relationships" id="258" r:id="R978d6a0dcb7e4a9c"/>
    <p:sldId xmlns:r="http://schemas.openxmlformats.org/officeDocument/2006/relationships" id="259" r:id="R0f35fd31747a4ddb"/>
    <p:sldId xmlns:r="http://schemas.openxmlformats.org/officeDocument/2006/relationships" id="260" r:id="R8b36dcd328864192"/>
    <p:sldId xmlns:r="http://schemas.openxmlformats.org/officeDocument/2006/relationships" id="261" r:id="R94b4936b3f15439b"/>
    <p:sldId xmlns:r="http://schemas.openxmlformats.org/officeDocument/2006/relationships" id="262" r:id="Rc9da546cc1824f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7ebb49ea244442" /><Relationship Type="http://schemas.openxmlformats.org/officeDocument/2006/relationships/slide" Target="/ppt/slides/slide1.xml" Id="Rc674cf13118743b8" /><Relationship Type="http://schemas.openxmlformats.org/officeDocument/2006/relationships/slide" Target="/ppt/slides/slide2.xml" Id="R23759adf6b2c41f1" /><Relationship Type="http://schemas.openxmlformats.org/officeDocument/2006/relationships/slide" Target="/ppt/slides/slide3.xml" Id="R978d6a0dcb7e4a9c" /><Relationship Type="http://schemas.openxmlformats.org/officeDocument/2006/relationships/slide" Target="/ppt/slides/slide4.xml" Id="R0f35fd31747a4ddb" /><Relationship Type="http://schemas.openxmlformats.org/officeDocument/2006/relationships/slide" Target="/ppt/slides/slide5.xml" Id="R8b36dcd328864192" /><Relationship Type="http://schemas.openxmlformats.org/officeDocument/2006/relationships/slide" Target="/ppt/slides/slide6.xml" Id="R94b4936b3f15439b" /><Relationship Type="http://schemas.openxmlformats.org/officeDocument/2006/relationships/slide" Target="/ppt/slides/slide7.xml" Id="Rc9da546cc1824f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404fde91ac40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5c6a64f1874cdb" /><Relationship Type="http://schemas.openxmlformats.org/officeDocument/2006/relationships/theme" Target="/ppt/slideMasters/theme/theme1.xml" Id="R736b504a255c42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5c6a64f1874c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fe8397ca64f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5a35bdf8e044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9b71a608b645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6d7f01d8c24d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4c9321ba1349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5a1600cf9e47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13e1975c284e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BRÆNDS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BRÆNDS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BRÆNDS ØKONOMI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BRÆNDS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BRÆNDS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BRÆNDS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20 509 080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21 407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145 016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2 618 667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7 441 145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BRÆNDS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INGE BRÆND  –  56,0 %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YNGVE BRÆND  –  26,0 %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BRÆNDS ØKONOMI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GERD-ELISABETH LUNDER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NINA HÅKONSEN  –  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MATHEA BRÆND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BRÆNDS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Møllegata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1811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69880211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987 660 376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BRÆNDS ØKONOMI AS</a:t>
            </a:r>
          </a:p>
        </p:txBody>
      </p:sp>
    </p:spTree>
  </p:cSld>
  <p:clrMapOvr>
    <a:masterClrMapping xmlns:a="http://schemas.openxmlformats.org/drawingml/2006/main"/>
  </p:clrMapOvr>
</p:sld>
</file>