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27e154d6c341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45c1e75a714d8d"/>
  </p:sldMasterIdLst>
  <p:sldIdLst>
    <p:sldId xmlns:r="http://schemas.openxmlformats.org/officeDocument/2006/relationships" id="256" r:id="Rf43a632bd8ac4524"/>
    <p:sldId xmlns:r="http://schemas.openxmlformats.org/officeDocument/2006/relationships" id="257" r:id="R7f80f8bb6de84ca3"/>
    <p:sldId xmlns:r="http://schemas.openxmlformats.org/officeDocument/2006/relationships" id="258" r:id="Rc9fdace088044ecb"/>
    <p:sldId xmlns:r="http://schemas.openxmlformats.org/officeDocument/2006/relationships" id="259" r:id="R787deba1fd734a9b"/>
    <p:sldId xmlns:r="http://schemas.openxmlformats.org/officeDocument/2006/relationships" id="260" r:id="R9fd74350ba23489a"/>
    <p:sldId xmlns:r="http://schemas.openxmlformats.org/officeDocument/2006/relationships" id="261" r:id="R7210d399e38c4930"/>
    <p:sldId xmlns:r="http://schemas.openxmlformats.org/officeDocument/2006/relationships" id="262" r:id="R1ce0fcdd59ce49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5c1e75a714d8d" /><Relationship Type="http://schemas.openxmlformats.org/officeDocument/2006/relationships/slide" Target="/ppt/slides/slide1.xml" Id="Rf43a632bd8ac4524" /><Relationship Type="http://schemas.openxmlformats.org/officeDocument/2006/relationships/slide" Target="/ppt/slides/slide2.xml" Id="R7f80f8bb6de84ca3" /><Relationship Type="http://schemas.openxmlformats.org/officeDocument/2006/relationships/slide" Target="/ppt/slides/slide3.xml" Id="Rc9fdace088044ecb" /><Relationship Type="http://schemas.openxmlformats.org/officeDocument/2006/relationships/slide" Target="/ppt/slides/slide4.xml" Id="R787deba1fd734a9b" /><Relationship Type="http://schemas.openxmlformats.org/officeDocument/2006/relationships/slide" Target="/ppt/slides/slide5.xml" Id="R9fd74350ba23489a" /><Relationship Type="http://schemas.openxmlformats.org/officeDocument/2006/relationships/slide" Target="/ppt/slides/slide6.xml" Id="R7210d399e38c4930" /><Relationship Type="http://schemas.openxmlformats.org/officeDocument/2006/relationships/slide" Target="/ppt/slides/slide7.xml" Id="R1ce0fcdd59ce49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4f7a1a2f9548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23fd9e2c44761" /><Relationship Type="http://schemas.openxmlformats.org/officeDocument/2006/relationships/theme" Target="/ppt/slideMasters/theme/theme1.xml" Id="R8fa0a579c89d40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c23fd9e2c447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69c55ba6f4a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147657b3c42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f3ca8205548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f52e2e4da4c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5ce80275d46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f3661862e4f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352ba6bcc44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14 698 086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18 507 913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32 279 125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GRANT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Hagaløkka 10C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987 661 984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