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13cc65b1f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5558e01344c12"/>
  </p:sldMasterIdLst>
  <p:sldIdLst>
    <p:sldId xmlns:r="http://schemas.openxmlformats.org/officeDocument/2006/relationships" id="256" r:id="Rb1b0ac80b0554c47"/>
    <p:sldId xmlns:r="http://schemas.openxmlformats.org/officeDocument/2006/relationships" id="257" r:id="R0c2bd75d679e444b"/>
    <p:sldId xmlns:r="http://schemas.openxmlformats.org/officeDocument/2006/relationships" id="258" r:id="R678ab546ec0f4c10"/>
    <p:sldId xmlns:r="http://schemas.openxmlformats.org/officeDocument/2006/relationships" id="259" r:id="R8a6ae01bc89e46ed"/>
    <p:sldId xmlns:r="http://schemas.openxmlformats.org/officeDocument/2006/relationships" id="260" r:id="R8a239aaea48d47f3"/>
    <p:sldId xmlns:r="http://schemas.openxmlformats.org/officeDocument/2006/relationships" id="261" r:id="Rf1f9b65169f64c27"/>
    <p:sldId xmlns:r="http://schemas.openxmlformats.org/officeDocument/2006/relationships" id="262" r:id="R0d2909e80591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5558e01344c12" /><Relationship Type="http://schemas.openxmlformats.org/officeDocument/2006/relationships/slide" Target="/ppt/slides/slide1.xml" Id="Rb1b0ac80b0554c47" /><Relationship Type="http://schemas.openxmlformats.org/officeDocument/2006/relationships/slide" Target="/ppt/slides/slide2.xml" Id="R0c2bd75d679e444b" /><Relationship Type="http://schemas.openxmlformats.org/officeDocument/2006/relationships/slide" Target="/ppt/slides/slide3.xml" Id="R678ab546ec0f4c10" /><Relationship Type="http://schemas.openxmlformats.org/officeDocument/2006/relationships/slide" Target="/ppt/slides/slide4.xml" Id="R8a6ae01bc89e46ed" /><Relationship Type="http://schemas.openxmlformats.org/officeDocument/2006/relationships/slide" Target="/ppt/slides/slide5.xml" Id="R8a239aaea48d47f3" /><Relationship Type="http://schemas.openxmlformats.org/officeDocument/2006/relationships/slide" Target="/ppt/slides/slide6.xml" Id="Rf1f9b65169f64c27" /><Relationship Type="http://schemas.openxmlformats.org/officeDocument/2006/relationships/slide" Target="/ppt/slides/slide7.xml" Id="R0d2909e80591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648742178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aeafc7e24899" /><Relationship Type="http://schemas.openxmlformats.org/officeDocument/2006/relationships/theme" Target="/ppt/slideMasters/theme/theme1.xml" Id="Rd43c6b200573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daeafc7e2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3ca08979c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50ca899f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9dec50e1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a81a934a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3d989e12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55690ce6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2c5839aa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VIATANN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8 261 528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8 269 879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NOREA LIND HOPSTOCK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LIND HOPSTOCK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LIND HOPSTOCK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HOPSTOCK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Hougens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VIATANN AS</a:t>
            </a:r>
          </a:p>
        </p:txBody>
      </p:sp>
    </p:spTree>
  </p:cSld>
  <p:clrMapOvr>
    <a:masterClrMapping xmlns:a="http://schemas.openxmlformats.org/drawingml/2006/main"/>
  </p:clrMapOvr>
</p:sld>
</file>