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89e0d8fda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6ecf170774050"/>
  </p:sldMasterIdLst>
  <p:sldIdLst>
    <p:sldId xmlns:r="http://schemas.openxmlformats.org/officeDocument/2006/relationships" id="256" r:id="Red63d1aa7e064f40"/>
    <p:sldId xmlns:r="http://schemas.openxmlformats.org/officeDocument/2006/relationships" id="257" r:id="R6f8e20f1da894d27"/>
    <p:sldId xmlns:r="http://schemas.openxmlformats.org/officeDocument/2006/relationships" id="258" r:id="R0dbe212576d84390"/>
    <p:sldId xmlns:r="http://schemas.openxmlformats.org/officeDocument/2006/relationships" id="259" r:id="Rf277d370a2ca4a0b"/>
    <p:sldId xmlns:r="http://schemas.openxmlformats.org/officeDocument/2006/relationships" id="260" r:id="Ra6cfbe8a05b249d6"/>
    <p:sldId xmlns:r="http://schemas.openxmlformats.org/officeDocument/2006/relationships" id="261" r:id="R81926ffb0e5344fe"/>
    <p:sldId xmlns:r="http://schemas.openxmlformats.org/officeDocument/2006/relationships" id="262" r:id="Re301cdf1737a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6ecf170774050" /><Relationship Type="http://schemas.openxmlformats.org/officeDocument/2006/relationships/slide" Target="/ppt/slides/slide1.xml" Id="Red63d1aa7e064f40" /><Relationship Type="http://schemas.openxmlformats.org/officeDocument/2006/relationships/slide" Target="/ppt/slides/slide2.xml" Id="R6f8e20f1da894d27" /><Relationship Type="http://schemas.openxmlformats.org/officeDocument/2006/relationships/slide" Target="/ppt/slides/slide3.xml" Id="R0dbe212576d84390" /><Relationship Type="http://schemas.openxmlformats.org/officeDocument/2006/relationships/slide" Target="/ppt/slides/slide4.xml" Id="Rf277d370a2ca4a0b" /><Relationship Type="http://schemas.openxmlformats.org/officeDocument/2006/relationships/slide" Target="/ppt/slides/slide5.xml" Id="Ra6cfbe8a05b249d6" /><Relationship Type="http://schemas.openxmlformats.org/officeDocument/2006/relationships/slide" Target="/ppt/slides/slide6.xml" Id="R81926ffb0e5344fe" /><Relationship Type="http://schemas.openxmlformats.org/officeDocument/2006/relationships/slide" Target="/ppt/slides/slide7.xml" Id="Re301cdf1737a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9a7e329f5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696ddd0e4974" /><Relationship Type="http://schemas.openxmlformats.org/officeDocument/2006/relationships/theme" Target="/ppt/slideMasters/theme/theme1.xml" Id="R6f81f88b12d9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c696ddd0e49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9772573ac48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fb550d2bd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d1f7b4d56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cc78ae18e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85e43c318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f2f26feb3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06b89a1c843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44 992 165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 –  98,4 %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ANNA K HELLESVIK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SIMEN HELLESVIK ABEL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