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71d84a07643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9a3c1ccb94be1"/>
  </p:sldMasterIdLst>
  <p:sldIdLst>
    <p:sldId xmlns:r="http://schemas.openxmlformats.org/officeDocument/2006/relationships" id="256" r:id="Rdea3be80831d4bc5"/>
    <p:sldId xmlns:r="http://schemas.openxmlformats.org/officeDocument/2006/relationships" id="257" r:id="Rcf924fca744a4803"/>
    <p:sldId xmlns:r="http://schemas.openxmlformats.org/officeDocument/2006/relationships" id="258" r:id="R0edaa5daf3da4547"/>
    <p:sldId xmlns:r="http://schemas.openxmlformats.org/officeDocument/2006/relationships" id="259" r:id="Rb6fee017c70044ca"/>
    <p:sldId xmlns:r="http://schemas.openxmlformats.org/officeDocument/2006/relationships" id="260" r:id="R9d7a371e09674dca"/>
    <p:sldId xmlns:r="http://schemas.openxmlformats.org/officeDocument/2006/relationships" id="261" r:id="Rfbd208ff0d064b67"/>
    <p:sldId xmlns:r="http://schemas.openxmlformats.org/officeDocument/2006/relationships" id="262" r:id="Rfc7f29aa63a9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9a3c1ccb94be1" /><Relationship Type="http://schemas.openxmlformats.org/officeDocument/2006/relationships/slide" Target="/ppt/slides/slide1.xml" Id="Rdea3be80831d4bc5" /><Relationship Type="http://schemas.openxmlformats.org/officeDocument/2006/relationships/slide" Target="/ppt/slides/slide2.xml" Id="Rcf924fca744a4803" /><Relationship Type="http://schemas.openxmlformats.org/officeDocument/2006/relationships/slide" Target="/ppt/slides/slide3.xml" Id="R0edaa5daf3da4547" /><Relationship Type="http://schemas.openxmlformats.org/officeDocument/2006/relationships/slide" Target="/ppt/slides/slide4.xml" Id="Rb6fee017c70044ca" /><Relationship Type="http://schemas.openxmlformats.org/officeDocument/2006/relationships/slide" Target="/ppt/slides/slide5.xml" Id="R9d7a371e09674dca" /><Relationship Type="http://schemas.openxmlformats.org/officeDocument/2006/relationships/slide" Target="/ppt/slides/slide6.xml" Id="Rfbd208ff0d064b67" /><Relationship Type="http://schemas.openxmlformats.org/officeDocument/2006/relationships/slide" Target="/ppt/slides/slide7.xml" Id="Rfc7f29aa63a9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0fa284913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e0835a8474178" /><Relationship Type="http://schemas.openxmlformats.org/officeDocument/2006/relationships/theme" Target="/ppt/slideMasters/theme/theme1.xml" Id="R89e9f0d07f1f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7e0835a84741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a9884c5bb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772015172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dc23346c5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bf041728745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fc67265ab4b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2d155cf5549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3224ca624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ÅSVANG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REVISJONSFIRMAET ÅSVANG &amp; CO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42 422 719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8 171 159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6 664 740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2 008 485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19 106 360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HASLESTAD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HPJ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RØSHOLDT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TURBO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HANTO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ÅRDAHL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30 00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987 679 026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