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bb08284cd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7bde42fb7496f"/>
  </p:sldMasterIdLst>
  <p:sldIdLst>
    <p:sldId xmlns:r="http://schemas.openxmlformats.org/officeDocument/2006/relationships" id="256" r:id="Rbf1c210ac5604c08"/>
    <p:sldId xmlns:r="http://schemas.openxmlformats.org/officeDocument/2006/relationships" id="257" r:id="R2c1b042681904539"/>
    <p:sldId xmlns:r="http://schemas.openxmlformats.org/officeDocument/2006/relationships" id="258" r:id="Rcc727276e7a94fa4"/>
    <p:sldId xmlns:r="http://schemas.openxmlformats.org/officeDocument/2006/relationships" id="259" r:id="R50b6e179dcfc42de"/>
    <p:sldId xmlns:r="http://schemas.openxmlformats.org/officeDocument/2006/relationships" id="260" r:id="Rece3166e7020465b"/>
    <p:sldId xmlns:r="http://schemas.openxmlformats.org/officeDocument/2006/relationships" id="261" r:id="R67afabf813654fa9"/>
    <p:sldId xmlns:r="http://schemas.openxmlformats.org/officeDocument/2006/relationships" id="262" r:id="R90d0277bbe3a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7bde42fb7496f" /><Relationship Type="http://schemas.openxmlformats.org/officeDocument/2006/relationships/slide" Target="/ppt/slides/slide1.xml" Id="Rbf1c210ac5604c08" /><Relationship Type="http://schemas.openxmlformats.org/officeDocument/2006/relationships/slide" Target="/ppt/slides/slide2.xml" Id="R2c1b042681904539" /><Relationship Type="http://schemas.openxmlformats.org/officeDocument/2006/relationships/slide" Target="/ppt/slides/slide3.xml" Id="Rcc727276e7a94fa4" /><Relationship Type="http://schemas.openxmlformats.org/officeDocument/2006/relationships/slide" Target="/ppt/slides/slide4.xml" Id="R50b6e179dcfc42de" /><Relationship Type="http://schemas.openxmlformats.org/officeDocument/2006/relationships/slide" Target="/ppt/slides/slide5.xml" Id="Rece3166e7020465b" /><Relationship Type="http://schemas.openxmlformats.org/officeDocument/2006/relationships/slide" Target="/ppt/slides/slide6.xml" Id="R67afabf813654fa9" /><Relationship Type="http://schemas.openxmlformats.org/officeDocument/2006/relationships/slide" Target="/ppt/slides/slide7.xml" Id="R90d0277bbe3a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51d6c4cdd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2b9856c004d3a" /><Relationship Type="http://schemas.openxmlformats.org/officeDocument/2006/relationships/theme" Target="/ppt/slideMasters/theme/theme1.xml" Id="Rfbe71bf4002d41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2b9856c00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76b0060be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ceb104697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db146a33d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02b3effcf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828e336a3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1a75b28d644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b22e9e2b1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445 646 329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447 137 526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EIRIK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987 702 613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