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1e3f092ed647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8cba4943264013"/>
  </p:sldMasterIdLst>
  <p:sldIdLst>
    <p:sldId xmlns:r="http://schemas.openxmlformats.org/officeDocument/2006/relationships" id="256" r:id="R4d46a50040c04edb"/>
    <p:sldId xmlns:r="http://schemas.openxmlformats.org/officeDocument/2006/relationships" id="257" r:id="R8f0c17e900fe4c07"/>
    <p:sldId xmlns:r="http://schemas.openxmlformats.org/officeDocument/2006/relationships" id="258" r:id="R7254474f558f4bf1"/>
    <p:sldId xmlns:r="http://schemas.openxmlformats.org/officeDocument/2006/relationships" id="259" r:id="R2e75f9c412cb4cf0"/>
    <p:sldId xmlns:r="http://schemas.openxmlformats.org/officeDocument/2006/relationships" id="260" r:id="Rbed2de45b7854cb4"/>
    <p:sldId xmlns:r="http://schemas.openxmlformats.org/officeDocument/2006/relationships" id="261" r:id="R8a92645ec050437a"/>
    <p:sldId xmlns:r="http://schemas.openxmlformats.org/officeDocument/2006/relationships" id="262" r:id="Reb888affc78d4f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cba4943264013" /><Relationship Type="http://schemas.openxmlformats.org/officeDocument/2006/relationships/slide" Target="/ppt/slides/slide1.xml" Id="R4d46a50040c04edb" /><Relationship Type="http://schemas.openxmlformats.org/officeDocument/2006/relationships/slide" Target="/ppt/slides/slide2.xml" Id="R8f0c17e900fe4c07" /><Relationship Type="http://schemas.openxmlformats.org/officeDocument/2006/relationships/slide" Target="/ppt/slides/slide3.xml" Id="R7254474f558f4bf1" /><Relationship Type="http://schemas.openxmlformats.org/officeDocument/2006/relationships/slide" Target="/ppt/slides/slide4.xml" Id="R2e75f9c412cb4cf0" /><Relationship Type="http://schemas.openxmlformats.org/officeDocument/2006/relationships/slide" Target="/ppt/slides/slide5.xml" Id="Rbed2de45b7854cb4" /><Relationship Type="http://schemas.openxmlformats.org/officeDocument/2006/relationships/slide" Target="/ppt/slides/slide6.xml" Id="R8a92645ec050437a" /><Relationship Type="http://schemas.openxmlformats.org/officeDocument/2006/relationships/slide" Target="/ppt/slides/slide7.xml" Id="Reb888affc78d4f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06a82186943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06991e8a4454b" /><Relationship Type="http://schemas.openxmlformats.org/officeDocument/2006/relationships/theme" Target="/ppt/slideMasters/theme/theme1.xml" Id="R1a4db59a825243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806991e8a445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a95dc97654e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c08751c9944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b2d7f9593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bcf82fd294d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d0e68b70446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a45cbbbc849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ea4fa34c0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 ULVIN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ULVIN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ULVIN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ULVIN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ULVIN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ULVIN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9 292 165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13 138 605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ULVIN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ULVIN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ULVIN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A.C. Svarstads gate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2003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987 743 794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 ULVIN AS</a:t>
            </a:r>
          </a:p>
        </p:txBody>
      </p:sp>
    </p:spTree>
  </p:cSld>
  <p:clrMapOvr>
    <a:masterClrMapping xmlns:a="http://schemas.openxmlformats.org/drawingml/2006/main"/>
  </p:clrMapOvr>
</p:sld>
</file>