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d886f7bae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99bc705df4efa"/>
  </p:sldMasterIdLst>
  <p:sldIdLst>
    <p:sldId xmlns:r="http://schemas.openxmlformats.org/officeDocument/2006/relationships" id="256" r:id="Ra026757844af454a"/>
    <p:sldId xmlns:r="http://schemas.openxmlformats.org/officeDocument/2006/relationships" id="257" r:id="R7faaaa2a63c046f6"/>
    <p:sldId xmlns:r="http://schemas.openxmlformats.org/officeDocument/2006/relationships" id="258" r:id="Rab2d4196750744f5"/>
    <p:sldId xmlns:r="http://schemas.openxmlformats.org/officeDocument/2006/relationships" id="259" r:id="R7a76b9cf84c34f06"/>
    <p:sldId xmlns:r="http://schemas.openxmlformats.org/officeDocument/2006/relationships" id="260" r:id="Rbc3ec1401c3747ca"/>
    <p:sldId xmlns:r="http://schemas.openxmlformats.org/officeDocument/2006/relationships" id="261" r:id="Rc3ba66fe503747e7"/>
    <p:sldId xmlns:r="http://schemas.openxmlformats.org/officeDocument/2006/relationships" id="262" r:id="R55a32e5bdfc7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99bc705df4efa" /><Relationship Type="http://schemas.openxmlformats.org/officeDocument/2006/relationships/slide" Target="/ppt/slides/slide1.xml" Id="Ra026757844af454a" /><Relationship Type="http://schemas.openxmlformats.org/officeDocument/2006/relationships/slide" Target="/ppt/slides/slide2.xml" Id="R7faaaa2a63c046f6" /><Relationship Type="http://schemas.openxmlformats.org/officeDocument/2006/relationships/slide" Target="/ppt/slides/slide3.xml" Id="Rab2d4196750744f5" /><Relationship Type="http://schemas.openxmlformats.org/officeDocument/2006/relationships/slide" Target="/ppt/slides/slide4.xml" Id="R7a76b9cf84c34f06" /><Relationship Type="http://schemas.openxmlformats.org/officeDocument/2006/relationships/slide" Target="/ppt/slides/slide5.xml" Id="Rbc3ec1401c3747ca" /><Relationship Type="http://schemas.openxmlformats.org/officeDocument/2006/relationships/slide" Target="/ppt/slides/slide6.xml" Id="Rc3ba66fe503747e7" /><Relationship Type="http://schemas.openxmlformats.org/officeDocument/2006/relationships/slide" Target="/ppt/slides/slide7.xml" Id="R55a32e5bdfc7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87141c10a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0b3a4ab964654" /><Relationship Type="http://schemas.openxmlformats.org/officeDocument/2006/relationships/theme" Target="/ppt/slideMasters/theme/theme1.xml" Id="R7de2b3b9c971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0b3a4ab96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699b125f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321d0e8f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75be2c28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c7d95712d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e3b28b06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5383461e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16cb88c3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LANGGÅRD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1 991 592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13 494 944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14 031 162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IDSØE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Botaniker Resvolls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987 746 785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