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5e76ea50704b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d402315bac4fa3"/>
  </p:sldMasterIdLst>
  <p:sldIdLst>
    <p:sldId xmlns:r="http://schemas.openxmlformats.org/officeDocument/2006/relationships" id="256" r:id="R6e0df8ecf5294a50"/>
    <p:sldId xmlns:r="http://schemas.openxmlformats.org/officeDocument/2006/relationships" id="257" r:id="Rc0be8c5586424b8f"/>
    <p:sldId xmlns:r="http://schemas.openxmlformats.org/officeDocument/2006/relationships" id="258" r:id="Rf2be735b0c374e62"/>
    <p:sldId xmlns:r="http://schemas.openxmlformats.org/officeDocument/2006/relationships" id="259" r:id="R6d742fb067a143a1"/>
    <p:sldId xmlns:r="http://schemas.openxmlformats.org/officeDocument/2006/relationships" id="260" r:id="R733d23e8eed94f75"/>
    <p:sldId xmlns:r="http://schemas.openxmlformats.org/officeDocument/2006/relationships" id="261" r:id="R9962b4a26c5b4df1"/>
    <p:sldId xmlns:r="http://schemas.openxmlformats.org/officeDocument/2006/relationships" id="262" r:id="R57cdbc7574f24a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d402315bac4fa3" /><Relationship Type="http://schemas.openxmlformats.org/officeDocument/2006/relationships/slide" Target="/ppt/slides/slide1.xml" Id="R6e0df8ecf5294a50" /><Relationship Type="http://schemas.openxmlformats.org/officeDocument/2006/relationships/slide" Target="/ppt/slides/slide2.xml" Id="Rc0be8c5586424b8f" /><Relationship Type="http://schemas.openxmlformats.org/officeDocument/2006/relationships/slide" Target="/ppt/slides/slide3.xml" Id="Rf2be735b0c374e62" /><Relationship Type="http://schemas.openxmlformats.org/officeDocument/2006/relationships/slide" Target="/ppt/slides/slide4.xml" Id="R6d742fb067a143a1" /><Relationship Type="http://schemas.openxmlformats.org/officeDocument/2006/relationships/slide" Target="/ppt/slides/slide5.xml" Id="R733d23e8eed94f75" /><Relationship Type="http://schemas.openxmlformats.org/officeDocument/2006/relationships/slide" Target="/ppt/slides/slide6.xml" Id="R9962b4a26c5b4df1" /><Relationship Type="http://schemas.openxmlformats.org/officeDocument/2006/relationships/slide" Target="/ppt/slides/slide7.xml" Id="R57cdbc7574f24a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07e3b097245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ca0b6567b4818" /><Relationship Type="http://schemas.openxmlformats.org/officeDocument/2006/relationships/theme" Target="/ppt/slideMasters/theme/theme1.xml" Id="Rb43d279108a748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dca0b6567b48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3cb1db7734f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2a54c0c3d45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bdfaf8d6041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3de7c49b54b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c2e0af89348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91bd0fd9aa41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37e209e8c145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OLEDA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OLEDA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7 444 228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77 270 078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92 878 093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AB-INVEST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Morten E Huser, Stortorget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987 754 621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OLEDA AS</a:t>
            </a:r>
          </a:p>
        </p:txBody>
      </p:sp>
    </p:spTree>
  </p:cSld>
  <p:clrMapOvr>
    <a:masterClrMapping xmlns:a="http://schemas.openxmlformats.org/drawingml/2006/main"/>
  </p:clrMapOvr>
</p:sld>
</file>