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7cd8871d0146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c83bdfc8fa4ccb"/>
  </p:sldMasterIdLst>
  <p:sldIdLst>
    <p:sldId xmlns:r="http://schemas.openxmlformats.org/officeDocument/2006/relationships" id="256" r:id="Reac04b45439e4a35"/>
    <p:sldId xmlns:r="http://schemas.openxmlformats.org/officeDocument/2006/relationships" id="257" r:id="Rafad30c5f489444f"/>
    <p:sldId xmlns:r="http://schemas.openxmlformats.org/officeDocument/2006/relationships" id="258" r:id="R8ed47044ce5e4dee"/>
    <p:sldId xmlns:r="http://schemas.openxmlformats.org/officeDocument/2006/relationships" id="259" r:id="R92cd5e8e2a1046d1"/>
    <p:sldId xmlns:r="http://schemas.openxmlformats.org/officeDocument/2006/relationships" id="260" r:id="R0961beb42fcb4076"/>
    <p:sldId xmlns:r="http://schemas.openxmlformats.org/officeDocument/2006/relationships" id="261" r:id="R9cbc9696b2044044"/>
    <p:sldId xmlns:r="http://schemas.openxmlformats.org/officeDocument/2006/relationships" id="262" r:id="Ra99c7817f6b046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c83bdfc8fa4ccb" /><Relationship Type="http://schemas.openxmlformats.org/officeDocument/2006/relationships/slide" Target="/ppt/slides/slide1.xml" Id="Reac04b45439e4a35" /><Relationship Type="http://schemas.openxmlformats.org/officeDocument/2006/relationships/slide" Target="/ppt/slides/slide2.xml" Id="Rafad30c5f489444f" /><Relationship Type="http://schemas.openxmlformats.org/officeDocument/2006/relationships/slide" Target="/ppt/slides/slide3.xml" Id="R8ed47044ce5e4dee" /><Relationship Type="http://schemas.openxmlformats.org/officeDocument/2006/relationships/slide" Target="/ppt/slides/slide4.xml" Id="R92cd5e8e2a1046d1" /><Relationship Type="http://schemas.openxmlformats.org/officeDocument/2006/relationships/slide" Target="/ppt/slides/slide5.xml" Id="R0961beb42fcb4076" /><Relationship Type="http://schemas.openxmlformats.org/officeDocument/2006/relationships/slide" Target="/ppt/slides/slide6.xml" Id="R9cbc9696b2044044" /><Relationship Type="http://schemas.openxmlformats.org/officeDocument/2006/relationships/slide" Target="/ppt/slides/slide7.xml" Id="Ra99c7817f6b046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be43618e3b48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91e1cad9b4dc2" /><Relationship Type="http://schemas.openxmlformats.org/officeDocument/2006/relationships/theme" Target="/ppt/slideMasters/theme/theme1.xml" Id="R8526e45a05194d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491e1cad9b4d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6556e15d246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4688ed12b4f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01ad6363247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775aa0ece48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c8db49de84b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6f563779a49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348533b1e4c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KAPITAL OG FINANSPARTNER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KAPITAL OG FINANSPARTNER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KAPITAL OG FINANSPARTNER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KAPITAL OG FINANSPARTNER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KAPITAL OG FINANSPARTNER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KAPITAL OG FINANSPARTNER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801 199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5 857 490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KAPITAL OG FINANSPARTNER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KRONE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WESTHOR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KAPITAL OG FINANSPARTNER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Tordenskjoldsgate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3080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987 818 387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KAPITAL OG FINANSPARTNER AS</a:t>
            </a:r>
          </a:p>
        </p:txBody>
      </p:sp>
    </p:spTree>
  </p:cSld>
  <p:clrMapOvr>
    <a:masterClrMapping xmlns:a="http://schemas.openxmlformats.org/drawingml/2006/main"/>
  </p:clrMapOvr>
</p:sld>
</file>