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5b4be86fe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d13ed5e754c8e"/>
  </p:sldMasterIdLst>
  <p:sldIdLst>
    <p:sldId xmlns:r="http://schemas.openxmlformats.org/officeDocument/2006/relationships" id="256" r:id="R7f7e8e0c319a4e7c"/>
    <p:sldId xmlns:r="http://schemas.openxmlformats.org/officeDocument/2006/relationships" id="257" r:id="R095eb5d05e704a5f"/>
    <p:sldId xmlns:r="http://schemas.openxmlformats.org/officeDocument/2006/relationships" id="258" r:id="R435f8162afee43ac"/>
    <p:sldId xmlns:r="http://schemas.openxmlformats.org/officeDocument/2006/relationships" id="259" r:id="Rc5ff4b342df54279"/>
    <p:sldId xmlns:r="http://schemas.openxmlformats.org/officeDocument/2006/relationships" id="260" r:id="Rb54eb9103f4b4d94"/>
    <p:sldId xmlns:r="http://schemas.openxmlformats.org/officeDocument/2006/relationships" id="261" r:id="R19c85130dcaf4e74"/>
    <p:sldId xmlns:r="http://schemas.openxmlformats.org/officeDocument/2006/relationships" id="262" r:id="Rfba9dec62e47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d13ed5e754c8e" /><Relationship Type="http://schemas.openxmlformats.org/officeDocument/2006/relationships/slide" Target="/ppt/slides/slide1.xml" Id="R7f7e8e0c319a4e7c" /><Relationship Type="http://schemas.openxmlformats.org/officeDocument/2006/relationships/slide" Target="/ppt/slides/slide2.xml" Id="R095eb5d05e704a5f" /><Relationship Type="http://schemas.openxmlformats.org/officeDocument/2006/relationships/slide" Target="/ppt/slides/slide3.xml" Id="R435f8162afee43ac" /><Relationship Type="http://schemas.openxmlformats.org/officeDocument/2006/relationships/slide" Target="/ppt/slides/slide4.xml" Id="Rc5ff4b342df54279" /><Relationship Type="http://schemas.openxmlformats.org/officeDocument/2006/relationships/slide" Target="/ppt/slides/slide5.xml" Id="Rb54eb9103f4b4d94" /><Relationship Type="http://schemas.openxmlformats.org/officeDocument/2006/relationships/slide" Target="/ppt/slides/slide6.xml" Id="R19c85130dcaf4e74" /><Relationship Type="http://schemas.openxmlformats.org/officeDocument/2006/relationships/slide" Target="/ppt/slides/slide7.xml" Id="Rfba9dec62e47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88232d76c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0f0d43894cd5" /><Relationship Type="http://schemas.openxmlformats.org/officeDocument/2006/relationships/theme" Target="/ppt/slideMasters/theme/theme1.xml" Id="R3e322d5af5bf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e0f0d4389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241510d1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759684ac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d117d7bd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8d5ebf31e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3730b449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c739b8bf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5f5c53c8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