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7f4dcd07a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e0896f4fc4bb9"/>
  </p:sldMasterIdLst>
  <p:sldIdLst>
    <p:sldId xmlns:r="http://schemas.openxmlformats.org/officeDocument/2006/relationships" id="256" r:id="R1265aef2895a4ad3"/>
    <p:sldId xmlns:r="http://schemas.openxmlformats.org/officeDocument/2006/relationships" id="257" r:id="Rc37f1f74a5c343d0"/>
    <p:sldId xmlns:r="http://schemas.openxmlformats.org/officeDocument/2006/relationships" id="258" r:id="R4514f1f735fb495d"/>
    <p:sldId xmlns:r="http://schemas.openxmlformats.org/officeDocument/2006/relationships" id="259" r:id="R3c23b8f7532e4df7"/>
    <p:sldId xmlns:r="http://schemas.openxmlformats.org/officeDocument/2006/relationships" id="260" r:id="Rd7ee3e6e951a456b"/>
    <p:sldId xmlns:r="http://schemas.openxmlformats.org/officeDocument/2006/relationships" id="261" r:id="R8ee8e99753854d67"/>
    <p:sldId xmlns:r="http://schemas.openxmlformats.org/officeDocument/2006/relationships" id="262" r:id="R73c754b09f51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e0896f4fc4bb9" /><Relationship Type="http://schemas.openxmlformats.org/officeDocument/2006/relationships/slide" Target="/ppt/slides/slide1.xml" Id="R1265aef2895a4ad3" /><Relationship Type="http://schemas.openxmlformats.org/officeDocument/2006/relationships/slide" Target="/ppt/slides/slide2.xml" Id="Rc37f1f74a5c343d0" /><Relationship Type="http://schemas.openxmlformats.org/officeDocument/2006/relationships/slide" Target="/ppt/slides/slide3.xml" Id="R4514f1f735fb495d" /><Relationship Type="http://schemas.openxmlformats.org/officeDocument/2006/relationships/slide" Target="/ppt/slides/slide4.xml" Id="R3c23b8f7532e4df7" /><Relationship Type="http://schemas.openxmlformats.org/officeDocument/2006/relationships/slide" Target="/ppt/slides/slide5.xml" Id="Rd7ee3e6e951a456b" /><Relationship Type="http://schemas.openxmlformats.org/officeDocument/2006/relationships/slide" Target="/ppt/slides/slide6.xml" Id="R8ee8e99753854d67" /><Relationship Type="http://schemas.openxmlformats.org/officeDocument/2006/relationships/slide" Target="/ppt/slides/slide7.xml" Id="R73c754b09f51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d059d512e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05a800f2d42c4" /><Relationship Type="http://schemas.openxmlformats.org/officeDocument/2006/relationships/theme" Target="/ppt/slideMasters/theme/theme1.xml" Id="R65901c19f895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05a800f2d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c5dc4ab17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7060e0ec7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d4aad19e5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b05ac1066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f7997cfc9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c3b58c202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59f2c0560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