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6ba912e453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977cd78ff46e1"/>
  </p:sldMasterIdLst>
  <p:sldIdLst>
    <p:sldId xmlns:r="http://schemas.openxmlformats.org/officeDocument/2006/relationships" id="256" r:id="R06c6587322074f68"/>
    <p:sldId xmlns:r="http://schemas.openxmlformats.org/officeDocument/2006/relationships" id="257" r:id="R6e33fcc54ea749c0"/>
    <p:sldId xmlns:r="http://schemas.openxmlformats.org/officeDocument/2006/relationships" id="258" r:id="R0ba013fc7c854e42"/>
    <p:sldId xmlns:r="http://schemas.openxmlformats.org/officeDocument/2006/relationships" id="259" r:id="R407e43ab392e4130"/>
    <p:sldId xmlns:r="http://schemas.openxmlformats.org/officeDocument/2006/relationships" id="260" r:id="R16da8193d16d4388"/>
    <p:sldId xmlns:r="http://schemas.openxmlformats.org/officeDocument/2006/relationships" id="261" r:id="R2f50287249644b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977cd78ff46e1" /><Relationship Type="http://schemas.openxmlformats.org/officeDocument/2006/relationships/slide" Target="/ppt/slides/slide1.xml" Id="R06c6587322074f68" /><Relationship Type="http://schemas.openxmlformats.org/officeDocument/2006/relationships/slide" Target="/ppt/slides/slide2.xml" Id="R6e33fcc54ea749c0" /><Relationship Type="http://schemas.openxmlformats.org/officeDocument/2006/relationships/slide" Target="/ppt/slides/slide3.xml" Id="R0ba013fc7c854e42" /><Relationship Type="http://schemas.openxmlformats.org/officeDocument/2006/relationships/slide" Target="/ppt/slides/slide4.xml" Id="R407e43ab392e4130" /><Relationship Type="http://schemas.openxmlformats.org/officeDocument/2006/relationships/slide" Target="/ppt/slides/slide5.xml" Id="R16da8193d16d4388" /><Relationship Type="http://schemas.openxmlformats.org/officeDocument/2006/relationships/slide" Target="/ppt/slides/slide6.xml" Id="R2f50287249644b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58cd296f8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8ad01aa97440e" /><Relationship Type="http://schemas.openxmlformats.org/officeDocument/2006/relationships/theme" Target="/ppt/slideMasters/theme/theme1.xml" Id="R07b61c86a22e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e8ad01aa9744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0c2494b9a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d7d08dbf8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3815e466a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5cddaa15a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6e41ab63e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64d5ca5af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CONSULT REGNSKAPSFØRER STOKKELAND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CONSULT REGNSKAPSFØRER STOKKELAND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351 147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Laukrokveien 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anja@advalue.no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987 833 181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