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b0b5d81d3f40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309bee6cc84e71"/>
  </p:sldMasterIdLst>
  <p:sldIdLst>
    <p:sldId xmlns:r="http://schemas.openxmlformats.org/officeDocument/2006/relationships" id="256" r:id="R12878556dbc040e7"/>
    <p:sldId xmlns:r="http://schemas.openxmlformats.org/officeDocument/2006/relationships" id="257" r:id="Re32250b0cc524958"/>
    <p:sldId xmlns:r="http://schemas.openxmlformats.org/officeDocument/2006/relationships" id="258" r:id="R6ee579f9de0a49d3"/>
    <p:sldId xmlns:r="http://schemas.openxmlformats.org/officeDocument/2006/relationships" id="259" r:id="R0bec041994da4c10"/>
    <p:sldId xmlns:r="http://schemas.openxmlformats.org/officeDocument/2006/relationships" id="260" r:id="R95975e60b50e4c62"/>
    <p:sldId xmlns:r="http://schemas.openxmlformats.org/officeDocument/2006/relationships" id="261" r:id="Red862c5fee244ec0"/>
    <p:sldId xmlns:r="http://schemas.openxmlformats.org/officeDocument/2006/relationships" id="262" r:id="R95a9d19455d141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09bee6cc84e71" /><Relationship Type="http://schemas.openxmlformats.org/officeDocument/2006/relationships/slide" Target="/ppt/slides/slide1.xml" Id="R12878556dbc040e7" /><Relationship Type="http://schemas.openxmlformats.org/officeDocument/2006/relationships/slide" Target="/ppt/slides/slide2.xml" Id="Re32250b0cc524958" /><Relationship Type="http://schemas.openxmlformats.org/officeDocument/2006/relationships/slide" Target="/ppt/slides/slide3.xml" Id="R6ee579f9de0a49d3" /><Relationship Type="http://schemas.openxmlformats.org/officeDocument/2006/relationships/slide" Target="/ppt/slides/slide4.xml" Id="R0bec041994da4c10" /><Relationship Type="http://schemas.openxmlformats.org/officeDocument/2006/relationships/slide" Target="/ppt/slides/slide5.xml" Id="R95975e60b50e4c62" /><Relationship Type="http://schemas.openxmlformats.org/officeDocument/2006/relationships/slide" Target="/ppt/slides/slide6.xml" Id="Red862c5fee244ec0" /><Relationship Type="http://schemas.openxmlformats.org/officeDocument/2006/relationships/slide" Target="/ppt/slides/slide7.xml" Id="R95a9d19455d141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7410033e14b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ed1e2de754615" /><Relationship Type="http://schemas.openxmlformats.org/officeDocument/2006/relationships/theme" Target="/ppt/slideMasters/theme/theme1.xml" Id="R999fd5521d6d4c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ced1e2de7546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04df0941c4b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cd44a9b8f48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f40871b834e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ad5f811f1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382ac20a940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fab0b7c5948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c6be24eb340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ACS FINANS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13 245 948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212 983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249 526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3 107 166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ACS HOLDING AS  –  93,0 %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LEFDAL FINANS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ABDYLDAEV TAALAIBEK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AVETISYAN SUREN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Oppgang B, Lilleakerveien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50 44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www.acsfinans.no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987 840 846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FINANS AS</a:t>
            </a:r>
          </a:p>
        </p:txBody>
      </p:sp>
    </p:spTree>
  </p:cSld>
  <p:clrMapOvr>
    <a:masterClrMapping xmlns:a="http://schemas.openxmlformats.org/drawingml/2006/main"/>
  </p:clrMapOvr>
</p:sld>
</file>