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e439cfb80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9d28f702e41c2"/>
  </p:sldMasterIdLst>
  <p:sldIdLst>
    <p:sldId xmlns:r="http://schemas.openxmlformats.org/officeDocument/2006/relationships" id="256" r:id="R68e40f64e08e4c9d"/>
    <p:sldId xmlns:r="http://schemas.openxmlformats.org/officeDocument/2006/relationships" id="257" r:id="Ree3d877a07524eb3"/>
    <p:sldId xmlns:r="http://schemas.openxmlformats.org/officeDocument/2006/relationships" id="258" r:id="R030479e8d32b480f"/>
    <p:sldId xmlns:r="http://schemas.openxmlformats.org/officeDocument/2006/relationships" id="259" r:id="R3df6163a8e4046d5"/>
    <p:sldId xmlns:r="http://schemas.openxmlformats.org/officeDocument/2006/relationships" id="260" r:id="R8e8cf5dc40894309"/>
    <p:sldId xmlns:r="http://schemas.openxmlformats.org/officeDocument/2006/relationships" id="261" r:id="Rafe949076acf4238"/>
    <p:sldId xmlns:r="http://schemas.openxmlformats.org/officeDocument/2006/relationships" id="262" r:id="R2d919611d5e3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9d28f702e41c2" /><Relationship Type="http://schemas.openxmlformats.org/officeDocument/2006/relationships/slide" Target="/ppt/slides/slide1.xml" Id="R68e40f64e08e4c9d" /><Relationship Type="http://schemas.openxmlformats.org/officeDocument/2006/relationships/slide" Target="/ppt/slides/slide2.xml" Id="Ree3d877a07524eb3" /><Relationship Type="http://schemas.openxmlformats.org/officeDocument/2006/relationships/slide" Target="/ppt/slides/slide3.xml" Id="R030479e8d32b480f" /><Relationship Type="http://schemas.openxmlformats.org/officeDocument/2006/relationships/slide" Target="/ppt/slides/slide4.xml" Id="R3df6163a8e4046d5" /><Relationship Type="http://schemas.openxmlformats.org/officeDocument/2006/relationships/slide" Target="/ppt/slides/slide5.xml" Id="R8e8cf5dc40894309" /><Relationship Type="http://schemas.openxmlformats.org/officeDocument/2006/relationships/slide" Target="/ppt/slides/slide6.xml" Id="Rafe949076acf4238" /><Relationship Type="http://schemas.openxmlformats.org/officeDocument/2006/relationships/slide" Target="/ppt/slides/slide7.xml" Id="R2d919611d5e3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6ef1b020e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731c0a5c4b58" /><Relationship Type="http://schemas.openxmlformats.org/officeDocument/2006/relationships/theme" Target="/ppt/slideMasters/theme/theme1.xml" Id="R37492482675b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7731c0a5c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5f3500e6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417ba5cf246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c71ff9134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ec6b1d1ba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7d7e776f7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e26af21ce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0b783ffc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SVINGEN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GRUPPEN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3 766 631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5 318 852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SVINGEN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Hosletoppen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