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9a3711322b4b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d1adc27654413b"/>
  </p:sldMasterIdLst>
  <p:sldIdLst>
    <p:sldId xmlns:r="http://schemas.openxmlformats.org/officeDocument/2006/relationships" id="256" r:id="Rf1701f511a854b59"/>
    <p:sldId xmlns:r="http://schemas.openxmlformats.org/officeDocument/2006/relationships" id="257" r:id="Rcfe72add5f454016"/>
    <p:sldId xmlns:r="http://schemas.openxmlformats.org/officeDocument/2006/relationships" id="258" r:id="Rb884b12b4ec747c6"/>
    <p:sldId xmlns:r="http://schemas.openxmlformats.org/officeDocument/2006/relationships" id="259" r:id="Rb5f43bc02ded41ce"/>
    <p:sldId xmlns:r="http://schemas.openxmlformats.org/officeDocument/2006/relationships" id="260" r:id="Reea468237eae43c6"/>
    <p:sldId xmlns:r="http://schemas.openxmlformats.org/officeDocument/2006/relationships" id="261" r:id="Ra4d5b57d28664fef"/>
    <p:sldId xmlns:r="http://schemas.openxmlformats.org/officeDocument/2006/relationships" id="262" r:id="R0a1dab17236c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1adc27654413b" /><Relationship Type="http://schemas.openxmlformats.org/officeDocument/2006/relationships/slide" Target="/ppt/slides/slide1.xml" Id="Rf1701f511a854b59" /><Relationship Type="http://schemas.openxmlformats.org/officeDocument/2006/relationships/slide" Target="/ppt/slides/slide2.xml" Id="Rcfe72add5f454016" /><Relationship Type="http://schemas.openxmlformats.org/officeDocument/2006/relationships/slide" Target="/ppt/slides/slide3.xml" Id="Rb884b12b4ec747c6" /><Relationship Type="http://schemas.openxmlformats.org/officeDocument/2006/relationships/slide" Target="/ppt/slides/slide4.xml" Id="Rb5f43bc02ded41ce" /><Relationship Type="http://schemas.openxmlformats.org/officeDocument/2006/relationships/slide" Target="/ppt/slides/slide5.xml" Id="Reea468237eae43c6" /><Relationship Type="http://schemas.openxmlformats.org/officeDocument/2006/relationships/slide" Target="/ppt/slides/slide6.xml" Id="Ra4d5b57d28664fef" /><Relationship Type="http://schemas.openxmlformats.org/officeDocument/2006/relationships/slide" Target="/ppt/slides/slide7.xml" Id="R0a1dab17236c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2776d7f71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37c525623417a" /><Relationship Type="http://schemas.openxmlformats.org/officeDocument/2006/relationships/theme" Target="/ppt/slideMasters/theme/theme1.xml" Id="R75af129c9a4641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37c52562341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e212136f7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7f4a16734e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dc0addd5d4b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c27a4895e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12762a349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8fe84b09a41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7fbc1566c4f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SKAUG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 FORVALTNING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34 176 388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34 431 821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SKAUG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987 865 296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SKAUG FORVALTNING AS</a:t>
            </a:r>
          </a:p>
        </p:txBody>
      </p:sp>
    </p:spTree>
  </p:cSld>
  <p:clrMapOvr>
    <a:masterClrMapping xmlns:a="http://schemas.openxmlformats.org/drawingml/2006/main"/>
  </p:clrMapOvr>
</p:sld>
</file>