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d775d5f87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17ea1238d4075"/>
  </p:sldMasterIdLst>
  <p:sldIdLst>
    <p:sldId xmlns:r="http://schemas.openxmlformats.org/officeDocument/2006/relationships" id="256" r:id="R959c3549b80349b4"/>
    <p:sldId xmlns:r="http://schemas.openxmlformats.org/officeDocument/2006/relationships" id="257" r:id="Rc1d45eb4f6644561"/>
    <p:sldId xmlns:r="http://schemas.openxmlformats.org/officeDocument/2006/relationships" id="258" r:id="R5ba6f59cc652471b"/>
    <p:sldId xmlns:r="http://schemas.openxmlformats.org/officeDocument/2006/relationships" id="259" r:id="R9723518110494fe3"/>
    <p:sldId xmlns:r="http://schemas.openxmlformats.org/officeDocument/2006/relationships" id="260" r:id="Rb392d9bdc54c4f2c"/>
    <p:sldId xmlns:r="http://schemas.openxmlformats.org/officeDocument/2006/relationships" id="261" r:id="Ra644dc1e27104e65"/>
    <p:sldId xmlns:r="http://schemas.openxmlformats.org/officeDocument/2006/relationships" id="262" r:id="Rf8aa2ac53cc3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17ea1238d4075" /><Relationship Type="http://schemas.openxmlformats.org/officeDocument/2006/relationships/slide" Target="/ppt/slides/slide1.xml" Id="R959c3549b80349b4" /><Relationship Type="http://schemas.openxmlformats.org/officeDocument/2006/relationships/slide" Target="/ppt/slides/slide2.xml" Id="Rc1d45eb4f6644561" /><Relationship Type="http://schemas.openxmlformats.org/officeDocument/2006/relationships/slide" Target="/ppt/slides/slide3.xml" Id="R5ba6f59cc652471b" /><Relationship Type="http://schemas.openxmlformats.org/officeDocument/2006/relationships/slide" Target="/ppt/slides/slide4.xml" Id="R9723518110494fe3" /><Relationship Type="http://schemas.openxmlformats.org/officeDocument/2006/relationships/slide" Target="/ppt/slides/slide5.xml" Id="Rb392d9bdc54c4f2c" /><Relationship Type="http://schemas.openxmlformats.org/officeDocument/2006/relationships/slide" Target="/ppt/slides/slide6.xml" Id="Ra644dc1e27104e65" /><Relationship Type="http://schemas.openxmlformats.org/officeDocument/2006/relationships/slide" Target="/ppt/slides/slide7.xml" Id="Rf8aa2ac53cc3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660db212e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7865fdb946a4" /><Relationship Type="http://schemas.openxmlformats.org/officeDocument/2006/relationships/theme" Target="/ppt/slideMasters/theme/theme1.xml" Id="Rd90d8eb1d27c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97865fdb9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08050d38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96a522039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7c8433c5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a32c6366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e6a7ef84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c67f91f3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ada30802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