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d18aa24ef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eae32d9f3246ef"/>
  </p:sldMasterIdLst>
  <p:sldIdLst>
    <p:sldId xmlns:r="http://schemas.openxmlformats.org/officeDocument/2006/relationships" id="256" r:id="R7ccb8870cffe4678"/>
    <p:sldId xmlns:r="http://schemas.openxmlformats.org/officeDocument/2006/relationships" id="257" r:id="R1a984c90217c4943"/>
    <p:sldId xmlns:r="http://schemas.openxmlformats.org/officeDocument/2006/relationships" id="258" r:id="R8bc3f1b0083142e5"/>
    <p:sldId xmlns:r="http://schemas.openxmlformats.org/officeDocument/2006/relationships" id="259" r:id="R4b1c459ff0784f06"/>
    <p:sldId xmlns:r="http://schemas.openxmlformats.org/officeDocument/2006/relationships" id="260" r:id="R9d7b9fa2300c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eae32d9f3246ef" /><Relationship Type="http://schemas.openxmlformats.org/officeDocument/2006/relationships/slide" Target="/ppt/slides/slide1.xml" Id="R7ccb8870cffe4678" /><Relationship Type="http://schemas.openxmlformats.org/officeDocument/2006/relationships/slide" Target="/ppt/slides/slide2.xml" Id="R1a984c90217c4943" /><Relationship Type="http://schemas.openxmlformats.org/officeDocument/2006/relationships/slide" Target="/ppt/slides/slide3.xml" Id="R8bc3f1b0083142e5" /><Relationship Type="http://schemas.openxmlformats.org/officeDocument/2006/relationships/slide" Target="/ppt/slides/slide4.xml" Id="R4b1c459ff0784f06" /><Relationship Type="http://schemas.openxmlformats.org/officeDocument/2006/relationships/slide" Target="/ppt/slides/slide5.xml" Id="R9d7b9fa2300c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ac4950b26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d6c9a999451e" /><Relationship Type="http://schemas.openxmlformats.org/officeDocument/2006/relationships/theme" Target="/ppt/slideMasters/theme/theme1.xml" Id="Rd3179b2af84f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4d6c9a999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93253d501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27e194dc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0cd2a4ca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6a5fe3574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9be4a711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