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b327af4845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132d0ae6a4ca2"/>
  </p:sldMasterIdLst>
  <p:sldIdLst>
    <p:sldId xmlns:r="http://schemas.openxmlformats.org/officeDocument/2006/relationships" id="256" r:id="Rfb3ee6ffdbb94695"/>
    <p:sldId xmlns:r="http://schemas.openxmlformats.org/officeDocument/2006/relationships" id="257" r:id="Rc63fb36aae524e54"/>
    <p:sldId xmlns:r="http://schemas.openxmlformats.org/officeDocument/2006/relationships" id="258" r:id="R4c1793d408974177"/>
    <p:sldId xmlns:r="http://schemas.openxmlformats.org/officeDocument/2006/relationships" id="259" r:id="R8ce395621b72437b"/>
    <p:sldId xmlns:r="http://schemas.openxmlformats.org/officeDocument/2006/relationships" id="260" r:id="R3338c2b43f3d42bd"/>
    <p:sldId xmlns:r="http://schemas.openxmlformats.org/officeDocument/2006/relationships" id="261" r:id="R7da3077cf98f4480"/>
    <p:sldId xmlns:r="http://schemas.openxmlformats.org/officeDocument/2006/relationships" id="262" r:id="R1082a8761a55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132d0ae6a4ca2" /><Relationship Type="http://schemas.openxmlformats.org/officeDocument/2006/relationships/slide" Target="/ppt/slides/slide1.xml" Id="Rfb3ee6ffdbb94695" /><Relationship Type="http://schemas.openxmlformats.org/officeDocument/2006/relationships/slide" Target="/ppt/slides/slide2.xml" Id="Rc63fb36aae524e54" /><Relationship Type="http://schemas.openxmlformats.org/officeDocument/2006/relationships/slide" Target="/ppt/slides/slide3.xml" Id="R4c1793d408974177" /><Relationship Type="http://schemas.openxmlformats.org/officeDocument/2006/relationships/slide" Target="/ppt/slides/slide4.xml" Id="R8ce395621b72437b" /><Relationship Type="http://schemas.openxmlformats.org/officeDocument/2006/relationships/slide" Target="/ppt/slides/slide5.xml" Id="R3338c2b43f3d42bd" /><Relationship Type="http://schemas.openxmlformats.org/officeDocument/2006/relationships/slide" Target="/ppt/slides/slide6.xml" Id="R7da3077cf98f4480" /><Relationship Type="http://schemas.openxmlformats.org/officeDocument/2006/relationships/slide" Target="/ppt/slides/slide7.xml" Id="R1082a8761a55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c49b2a9a04f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e67b6f28943e5" /><Relationship Type="http://schemas.openxmlformats.org/officeDocument/2006/relationships/theme" Target="/ppt/slideMasters/theme/theme1.xml" Id="Rd13c60bdbfb944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e67b6f28943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bcbf2f4d043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8e4e59e2a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0aeb1f4434c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a603a13a341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70f5a3c0b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4498a24224b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460f93895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GJEDDEN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4 345 322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4 412 210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TROND INGE MERKESDAL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STEPHEN MICHAEL CONSTANT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MØLLER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Hønsveien 68B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987 878 029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GJEDDEN AS</a:t>
            </a:r>
          </a:p>
        </p:txBody>
      </p:sp>
    </p:spTree>
  </p:cSld>
  <p:clrMapOvr>
    <a:masterClrMapping xmlns:a="http://schemas.openxmlformats.org/drawingml/2006/main"/>
  </p:clrMapOvr>
</p:sld>
</file>