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a2ffc4874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0adb750ea645ae"/>
  </p:sldMasterIdLst>
  <p:sldIdLst>
    <p:sldId xmlns:r="http://schemas.openxmlformats.org/officeDocument/2006/relationships" id="256" r:id="R1de4758f3c1f4598"/>
    <p:sldId xmlns:r="http://schemas.openxmlformats.org/officeDocument/2006/relationships" id="257" r:id="R81fef644b45f4b4b"/>
    <p:sldId xmlns:r="http://schemas.openxmlformats.org/officeDocument/2006/relationships" id="258" r:id="R6cf3491c78024c33"/>
    <p:sldId xmlns:r="http://schemas.openxmlformats.org/officeDocument/2006/relationships" id="259" r:id="Rfead0c8a404c412e"/>
    <p:sldId xmlns:r="http://schemas.openxmlformats.org/officeDocument/2006/relationships" id="260" r:id="R95dfa559c6444b00"/>
    <p:sldId xmlns:r="http://schemas.openxmlformats.org/officeDocument/2006/relationships" id="261" r:id="Rd008f8a27a084c2e"/>
    <p:sldId xmlns:r="http://schemas.openxmlformats.org/officeDocument/2006/relationships" id="262" r:id="R688d085c92d5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adb750ea645ae" /><Relationship Type="http://schemas.openxmlformats.org/officeDocument/2006/relationships/slide" Target="/ppt/slides/slide1.xml" Id="R1de4758f3c1f4598" /><Relationship Type="http://schemas.openxmlformats.org/officeDocument/2006/relationships/slide" Target="/ppt/slides/slide2.xml" Id="R81fef644b45f4b4b" /><Relationship Type="http://schemas.openxmlformats.org/officeDocument/2006/relationships/slide" Target="/ppt/slides/slide3.xml" Id="R6cf3491c78024c33" /><Relationship Type="http://schemas.openxmlformats.org/officeDocument/2006/relationships/slide" Target="/ppt/slides/slide4.xml" Id="Rfead0c8a404c412e" /><Relationship Type="http://schemas.openxmlformats.org/officeDocument/2006/relationships/slide" Target="/ppt/slides/slide5.xml" Id="R95dfa559c6444b00" /><Relationship Type="http://schemas.openxmlformats.org/officeDocument/2006/relationships/slide" Target="/ppt/slides/slide6.xml" Id="Rd008f8a27a084c2e" /><Relationship Type="http://schemas.openxmlformats.org/officeDocument/2006/relationships/slide" Target="/ppt/slides/slide7.xml" Id="R688d085c92d5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a5546b153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40f5776564646" /><Relationship Type="http://schemas.openxmlformats.org/officeDocument/2006/relationships/theme" Target="/ppt/slideMasters/theme/theme1.xml" Id="Rc4ea419184dc4f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40f577656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ebe9551f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f1eae145c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5b0b054de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58bc25988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c35b86e5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9ea14a8d5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d8064cb64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EIENDOM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EIENDOM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22 634 135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MONRAD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THERESE MONRAD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Vålerenggata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987 911 204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