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955e5847e4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ef0128ebc14462"/>
  </p:sldMasterIdLst>
  <p:sldIdLst>
    <p:sldId xmlns:r="http://schemas.openxmlformats.org/officeDocument/2006/relationships" id="256" r:id="Rf8cbe8bc471c4ea3"/>
    <p:sldId xmlns:r="http://schemas.openxmlformats.org/officeDocument/2006/relationships" id="257" r:id="R8a5f2d5cc1544dae"/>
    <p:sldId xmlns:r="http://schemas.openxmlformats.org/officeDocument/2006/relationships" id="258" r:id="R464b971eea364149"/>
    <p:sldId xmlns:r="http://schemas.openxmlformats.org/officeDocument/2006/relationships" id="259" r:id="Ra297bc91c55e4f67"/>
    <p:sldId xmlns:r="http://schemas.openxmlformats.org/officeDocument/2006/relationships" id="260" r:id="Ra47012fb697b460b"/>
    <p:sldId xmlns:r="http://schemas.openxmlformats.org/officeDocument/2006/relationships" id="261" r:id="R492db986c67745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f0128ebc14462" /><Relationship Type="http://schemas.openxmlformats.org/officeDocument/2006/relationships/slide" Target="/ppt/slides/slide1.xml" Id="Rf8cbe8bc471c4ea3" /><Relationship Type="http://schemas.openxmlformats.org/officeDocument/2006/relationships/slide" Target="/ppt/slides/slide2.xml" Id="R8a5f2d5cc1544dae" /><Relationship Type="http://schemas.openxmlformats.org/officeDocument/2006/relationships/slide" Target="/ppt/slides/slide3.xml" Id="R464b971eea364149" /><Relationship Type="http://schemas.openxmlformats.org/officeDocument/2006/relationships/slide" Target="/ppt/slides/slide4.xml" Id="Ra297bc91c55e4f67" /><Relationship Type="http://schemas.openxmlformats.org/officeDocument/2006/relationships/slide" Target="/ppt/slides/slide5.xml" Id="Ra47012fb697b460b" /><Relationship Type="http://schemas.openxmlformats.org/officeDocument/2006/relationships/slide" Target="/ppt/slides/slide6.xml" Id="R492db986c67745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062e0807c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6f55025f04947" /><Relationship Type="http://schemas.openxmlformats.org/officeDocument/2006/relationships/theme" Target="/ppt/slideMasters/theme/theme1.xml" Id="Rf1ef8019ae4a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6f55025f049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4fa42aa32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46beedbe047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9c11dad9e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02f97fc674b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f07ecd9be4c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3525b6bbc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NORSKE HANDELSSTANDS UNDERSTØTTELSESFOND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NORSKE HANDELSSTANDS UNDERSTØTTELSESFOND STI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35 105 981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26 828 050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26 828 050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191 366 277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191 404 407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 Henriette Folkestad, Postboks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3705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henriette.folkestad@atskog.no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www.stiftelsesforeningen.no/nyheter/2019/5/13/den-norske-handelsstands-understttelsesfond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987 927 380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