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ff04f99e2142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2466fb58ad4e3e"/>
  </p:sldMasterIdLst>
  <p:sldIdLst>
    <p:sldId xmlns:r="http://schemas.openxmlformats.org/officeDocument/2006/relationships" id="256" r:id="R78e2e859097849b6"/>
    <p:sldId xmlns:r="http://schemas.openxmlformats.org/officeDocument/2006/relationships" id="257" r:id="R8588e921fb464f6e"/>
    <p:sldId xmlns:r="http://schemas.openxmlformats.org/officeDocument/2006/relationships" id="258" r:id="R6f2fcb87ae57495b"/>
    <p:sldId xmlns:r="http://schemas.openxmlformats.org/officeDocument/2006/relationships" id="259" r:id="Rad5c2f4012304a14"/>
    <p:sldId xmlns:r="http://schemas.openxmlformats.org/officeDocument/2006/relationships" id="260" r:id="R290a047c1a0c41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466fb58ad4e3e" /><Relationship Type="http://schemas.openxmlformats.org/officeDocument/2006/relationships/slide" Target="/ppt/slides/slide1.xml" Id="R78e2e859097849b6" /><Relationship Type="http://schemas.openxmlformats.org/officeDocument/2006/relationships/slide" Target="/ppt/slides/slide2.xml" Id="R8588e921fb464f6e" /><Relationship Type="http://schemas.openxmlformats.org/officeDocument/2006/relationships/slide" Target="/ppt/slides/slide3.xml" Id="R6f2fcb87ae57495b" /><Relationship Type="http://schemas.openxmlformats.org/officeDocument/2006/relationships/slide" Target="/ppt/slides/slide4.xml" Id="Rad5c2f4012304a14" /><Relationship Type="http://schemas.openxmlformats.org/officeDocument/2006/relationships/slide" Target="/ppt/slides/slide5.xml" Id="R290a047c1a0c41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b1721625843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2c62e5d004854" /><Relationship Type="http://schemas.openxmlformats.org/officeDocument/2006/relationships/theme" Target="/ppt/slideMasters/theme/theme1.xml" Id="R9ab2c1b622a249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92c62e5d0048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72e1877e44a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c0056c95b4d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7518cfee24a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4fa107a704a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0afabda5c46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ANBJOERN AADLAND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ANBJOERN AADLAND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ANBJOERN AADLAND LTD ble etablert [år] og holder til i Cf24 5hb Cardiff.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ANBJOERN AADLAND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ANBJOERN AADLAND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ANBJOERN AADLAND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Couriers, Unit 43,, Portmanmoor Road,  Indust Estate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Cf24 5hb Cardiff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+442920369898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987 934 204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ANBJOERN AADLAND LTD</a:t>
            </a:r>
          </a:p>
        </p:txBody>
      </p:sp>
    </p:spTree>
  </p:cSld>
  <p:clrMapOvr>
    <a:masterClrMapping xmlns:a="http://schemas.openxmlformats.org/drawingml/2006/main"/>
  </p:clrMapOvr>
</p:sld>
</file>