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e09e57c3064d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fc669f263c4530"/>
  </p:sldMasterIdLst>
  <p:sldIdLst>
    <p:sldId xmlns:r="http://schemas.openxmlformats.org/officeDocument/2006/relationships" id="256" r:id="Rae3039b676cf4cf2"/>
    <p:sldId xmlns:r="http://schemas.openxmlformats.org/officeDocument/2006/relationships" id="257" r:id="R8b31e6ec66cb43b4"/>
    <p:sldId xmlns:r="http://schemas.openxmlformats.org/officeDocument/2006/relationships" id="258" r:id="Rf1d48a5b6d5d43e5"/>
    <p:sldId xmlns:r="http://schemas.openxmlformats.org/officeDocument/2006/relationships" id="259" r:id="R08f83316f27f4803"/>
    <p:sldId xmlns:r="http://schemas.openxmlformats.org/officeDocument/2006/relationships" id="260" r:id="Ra3be3079e68b4521"/>
    <p:sldId xmlns:r="http://schemas.openxmlformats.org/officeDocument/2006/relationships" id="261" r:id="R78835a6de82b4e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fc669f263c4530" /><Relationship Type="http://schemas.openxmlformats.org/officeDocument/2006/relationships/slide" Target="/ppt/slides/slide1.xml" Id="Rae3039b676cf4cf2" /><Relationship Type="http://schemas.openxmlformats.org/officeDocument/2006/relationships/slide" Target="/ppt/slides/slide2.xml" Id="R8b31e6ec66cb43b4" /><Relationship Type="http://schemas.openxmlformats.org/officeDocument/2006/relationships/slide" Target="/ppt/slides/slide3.xml" Id="Rf1d48a5b6d5d43e5" /><Relationship Type="http://schemas.openxmlformats.org/officeDocument/2006/relationships/slide" Target="/ppt/slides/slide4.xml" Id="R08f83316f27f4803" /><Relationship Type="http://schemas.openxmlformats.org/officeDocument/2006/relationships/slide" Target="/ppt/slides/slide5.xml" Id="Ra3be3079e68b4521" /><Relationship Type="http://schemas.openxmlformats.org/officeDocument/2006/relationships/slide" Target="/ppt/slides/slide6.xml" Id="R78835a6de82b4e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984aa4e19047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ac887761441cf" /><Relationship Type="http://schemas.openxmlformats.org/officeDocument/2006/relationships/theme" Target="/ppt/slideMasters/theme/theme1.xml" Id="Rff64fcecac854e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4ac887761441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5cdc146fb47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fb46207144e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9c143f05249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3ec3245c944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9e399185b4b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4c8e1de7f42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ANBJØRN ÅDLAND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ANBJØRN ÅDLAND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ANBJØRN ÅDLAND NUF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ANBJØRN ÅDLAND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ANBJØRN ÅDLAND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ANBJØRN ÅDLAND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3 250 452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947 267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1 314 169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47 299 709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47 677 759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ANBJØRN ÅDLAND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Varatunveien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987 934 247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ANBJØRN ÅDLAND NUF</a:t>
            </a:r>
          </a:p>
        </p:txBody>
      </p:sp>
    </p:spTree>
  </p:cSld>
  <p:clrMapOvr>
    <a:masterClrMapping xmlns:a="http://schemas.openxmlformats.org/drawingml/2006/main"/>
  </p:clrMapOvr>
</p:sld>
</file>