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732d7aab8b4d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cfdc419c041ec"/>
  </p:sldMasterIdLst>
  <p:sldIdLst>
    <p:sldId xmlns:r="http://schemas.openxmlformats.org/officeDocument/2006/relationships" id="256" r:id="R546e8cff16564efb"/>
    <p:sldId xmlns:r="http://schemas.openxmlformats.org/officeDocument/2006/relationships" id="257" r:id="R76c11e02901a4eab"/>
    <p:sldId xmlns:r="http://schemas.openxmlformats.org/officeDocument/2006/relationships" id="258" r:id="R01c38ce497844c65"/>
    <p:sldId xmlns:r="http://schemas.openxmlformats.org/officeDocument/2006/relationships" id="259" r:id="R7cf376c1d5af4322"/>
    <p:sldId xmlns:r="http://schemas.openxmlformats.org/officeDocument/2006/relationships" id="260" r:id="Rd022089d66e4403e"/>
    <p:sldId xmlns:r="http://schemas.openxmlformats.org/officeDocument/2006/relationships" id="261" r:id="Ra645f22bf4f54f34"/>
    <p:sldId xmlns:r="http://schemas.openxmlformats.org/officeDocument/2006/relationships" id="262" r:id="R1cdd192ceef140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cfdc419c041ec" /><Relationship Type="http://schemas.openxmlformats.org/officeDocument/2006/relationships/slide" Target="/ppt/slides/slide1.xml" Id="R546e8cff16564efb" /><Relationship Type="http://schemas.openxmlformats.org/officeDocument/2006/relationships/slide" Target="/ppt/slides/slide2.xml" Id="R76c11e02901a4eab" /><Relationship Type="http://schemas.openxmlformats.org/officeDocument/2006/relationships/slide" Target="/ppt/slides/slide3.xml" Id="R01c38ce497844c65" /><Relationship Type="http://schemas.openxmlformats.org/officeDocument/2006/relationships/slide" Target="/ppt/slides/slide4.xml" Id="R7cf376c1d5af4322" /><Relationship Type="http://schemas.openxmlformats.org/officeDocument/2006/relationships/slide" Target="/ppt/slides/slide5.xml" Id="Rd022089d66e4403e" /><Relationship Type="http://schemas.openxmlformats.org/officeDocument/2006/relationships/slide" Target="/ppt/slides/slide6.xml" Id="Ra645f22bf4f54f34" /><Relationship Type="http://schemas.openxmlformats.org/officeDocument/2006/relationships/slide" Target="/ppt/slides/slide7.xml" Id="R1cdd192ceef140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09c98060a41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3bf6307ca4817" /><Relationship Type="http://schemas.openxmlformats.org/officeDocument/2006/relationships/theme" Target="/ppt/slideMasters/theme/theme1.xml" Id="R79e6d58f70f9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3bf6307ca48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f3d710ade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e960b3b9545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7cd99c87b4e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9590cf66f44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72bf106ee41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565b2dd484e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fdd2e698447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FJORDSYN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FJORDSYN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FJORDSYN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FJORDSYN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FJORDSYN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FJORDSYN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164 684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21 915 270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33 625 228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FJORDSYN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DALEN ZAHL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FJORDSYN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987 934 484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FJORDSYN AS</a:t>
            </a:r>
          </a:p>
        </p:txBody>
      </p:sp>
    </p:spTree>
  </p:cSld>
  <p:clrMapOvr>
    <a:masterClrMapping xmlns:a="http://schemas.openxmlformats.org/drawingml/2006/main"/>
  </p:clrMapOvr>
</p:sld>
</file>