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2d6660f6804423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b3176f599ae472e"/>
  </p:sldMasterIdLst>
  <p:sldIdLst>
    <p:sldId xmlns:r="http://schemas.openxmlformats.org/officeDocument/2006/relationships" id="256" r:id="Rb8b0dd2f4aec4286"/>
    <p:sldId xmlns:r="http://schemas.openxmlformats.org/officeDocument/2006/relationships" id="257" r:id="R4eff6b5c71714d1a"/>
    <p:sldId xmlns:r="http://schemas.openxmlformats.org/officeDocument/2006/relationships" id="258" r:id="R882b652e299c40d3"/>
    <p:sldId xmlns:r="http://schemas.openxmlformats.org/officeDocument/2006/relationships" id="259" r:id="Rf9b68cd6c4bd4e32"/>
    <p:sldId xmlns:r="http://schemas.openxmlformats.org/officeDocument/2006/relationships" id="260" r:id="Rc14620bc53924386"/>
    <p:sldId xmlns:r="http://schemas.openxmlformats.org/officeDocument/2006/relationships" id="261" r:id="R87b26f2b45794acb"/>
    <p:sldId xmlns:r="http://schemas.openxmlformats.org/officeDocument/2006/relationships" id="262" r:id="R025b72bdd45d4d1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b3176f599ae472e" /><Relationship Type="http://schemas.openxmlformats.org/officeDocument/2006/relationships/slide" Target="/ppt/slides/slide1.xml" Id="Rb8b0dd2f4aec4286" /><Relationship Type="http://schemas.openxmlformats.org/officeDocument/2006/relationships/slide" Target="/ppt/slides/slide2.xml" Id="R4eff6b5c71714d1a" /><Relationship Type="http://schemas.openxmlformats.org/officeDocument/2006/relationships/slide" Target="/ppt/slides/slide3.xml" Id="R882b652e299c40d3" /><Relationship Type="http://schemas.openxmlformats.org/officeDocument/2006/relationships/slide" Target="/ppt/slides/slide4.xml" Id="Rf9b68cd6c4bd4e32" /><Relationship Type="http://schemas.openxmlformats.org/officeDocument/2006/relationships/slide" Target="/ppt/slides/slide5.xml" Id="Rc14620bc53924386" /><Relationship Type="http://schemas.openxmlformats.org/officeDocument/2006/relationships/slide" Target="/ppt/slides/slide6.xml" Id="R87b26f2b45794acb" /><Relationship Type="http://schemas.openxmlformats.org/officeDocument/2006/relationships/slide" Target="/ppt/slides/slide7.xml" Id="R025b72bdd45d4d1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7a950b1c58541b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f38029af6d48db" /><Relationship Type="http://schemas.openxmlformats.org/officeDocument/2006/relationships/theme" Target="/ppt/slideMasters/theme/theme1.xml" Id="Rfc1acc6b41c24ad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6f38029af6d48d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b9cbf9588c4a6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29ff3a01eb43b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9cdd90920a411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97db9be3d5413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4555764d98474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3f1af0e00243d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080ada129b4f8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STEINAR SUNDE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STEINAR SUNDE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STEINAR SUNDE AS ble etablert [år] og holder til i Vegårshei.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STEINAR SUNDE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STEINAR SUNDE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STEINAR SUNDE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−47 122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821 066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7 272 589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9 829 264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STEINAR SUNDE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STEINAR SUNDE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STEINAR SUNDE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Molandsveien 41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4985 Vegårshei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37 16 94 05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post@ssregnskap.no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987 939 680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STEINAR SUNDE AS</a:t>
            </a:r>
          </a:p>
        </p:txBody>
      </p:sp>
    </p:spTree>
  </p:cSld>
  <p:clrMapOvr>
    <a:masterClrMapping xmlns:a="http://schemas.openxmlformats.org/drawingml/2006/main"/>
  </p:clrMapOvr>
</p:sld>
</file>