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9a371b4a844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ae2148bf147dc"/>
  </p:sldMasterIdLst>
  <p:sldIdLst>
    <p:sldId xmlns:r="http://schemas.openxmlformats.org/officeDocument/2006/relationships" id="256" r:id="R3f9931b963e74fc8"/>
    <p:sldId xmlns:r="http://schemas.openxmlformats.org/officeDocument/2006/relationships" id="257" r:id="R0e4a522accfb4aa6"/>
    <p:sldId xmlns:r="http://schemas.openxmlformats.org/officeDocument/2006/relationships" id="258" r:id="R1b305e4a6d464345"/>
    <p:sldId xmlns:r="http://schemas.openxmlformats.org/officeDocument/2006/relationships" id="259" r:id="R3c4a35188b84463d"/>
    <p:sldId xmlns:r="http://schemas.openxmlformats.org/officeDocument/2006/relationships" id="260" r:id="R47d2f1efd9d4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ae2148bf147dc" /><Relationship Type="http://schemas.openxmlformats.org/officeDocument/2006/relationships/slide" Target="/ppt/slides/slide1.xml" Id="R3f9931b963e74fc8" /><Relationship Type="http://schemas.openxmlformats.org/officeDocument/2006/relationships/slide" Target="/ppt/slides/slide2.xml" Id="R0e4a522accfb4aa6" /><Relationship Type="http://schemas.openxmlformats.org/officeDocument/2006/relationships/slide" Target="/ppt/slides/slide3.xml" Id="R1b305e4a6d464345" /><Relationship Type="http://schemas.openxmlformats.org/officeDocument/2006/relationships/slide" Target="/ppt/slides/slide4.xml" Id="R3c4a35188b84463d" /><Relationship Type="http://schemas.openxmlformats.org/officeDocument/2006/relationships/slide" Target="/ppt/slides/slide5.xml" Id="R47d2f1efd9d4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00668b7d8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34e56eaa488f" /><Relationship Type="http://schemas.openxmlformats.org/officeDocument/2006/relationships/theme" Target="/ppt/slideMasters/theme/theme1.xml" Id="R74b06920c674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134e56eaa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ed03612b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e7bad0d6d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85ffc7107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efc98bc0a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402cea3a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