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73c3d2c3f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9a278000974374"/>
  </p:sldMasterIdLst>
  <p:sldIdLst>
    <p:sldId xmlns:r="http://schemas.openxmlformats.org/officeDocument/2006/relationships" id="256" r:id="R7839c31e92e54987"/>
    <p:sldId xmlns:r="http://schemas.openxmlformats.org/officeDocument/2006/relationships" id="257" r:id="R1c06d0b46dfc4e5f"/>
    <p:sldId xmlns:r="http://schemas.openxmlformats.org/officeDocument/2006/relationships" id="258" r:id="Rfd1c03ab302f4c75"/>
    <p:sldId xmlns:r="http://schemas.openxmlformats.org/officeDocument/2006/relationships" id="259" r:id="R92906b6aaf4b4ce5"/>
    <p:sldId xmlns:r="http://schemas.openxmlformats.org/officeDocument/2006/relationships" id="260" r:id="Reea240992688494e"/>
    <p:sldId xmlns:r="http://schemas.openxmlformats.org/officeDocument/2006/relationships" id="261" r:id="R596d4073a0d8409d"/>
    <p:sldId xmlns:r="http://schemas.openxmlformats.org/officeDocument/2006/relationships" id="262" r:id="R1cd070ff3aa8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a278000974374" /><Relationship Type="http://schemas.openxmlformats.org/officeDocument/2006/relationships/slide" Target="/ppt/slides/slide1.xml" Id="R7839c31e92e54987" /><Relationship Type="http://schemas.openxmlformats.org/officeDocument/2006/relationships/slide" Target="/ppt/slides/slide2.xml" Id="R1c06d0b46dfc4e5f" /><Relationship Type="http://schemas.openxmlformats.org/officeDocument/2006/relationships/slide" Target="/ppt/slides/slide3.xml" Id="Rfd1c03ab302f4c75" /><Relationship Type="http://schemas.openxmlformats.org/officeDocument/2006/relationships/slide" Target="/ppt/slides/slide4.xml" Id="R92906b6aaf4b4ce5" /><Relationship Type="http://schemas.openxmlformats.org/officeDocument/2006/relationships/slide" Target="/ppt/slides/slide5.xml" Id="Reea240992688494e" /><Relationship Type="http://schemas.openxmlformats.org/officeDocument/2006/relationships/slide" Target="/ppt/slides/slide6.xml" Id="R596d4073a0d8409d" /><Relationship Type="http://schemas.openxmlformats.org/officeDocument/2006/relationships/slide" Target="/ppt/slides/slide7.xml" Id="R1cd070ff3aa8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94659a494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89ae89a54f39" /><Relationship Type="http://schemas.openxmlformats.org/officeDocument/2006/relationships/theme" Target="/ppt/slideMasters/theme/theme1.xml" Id="R322a1c87b729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789ae89a5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0f2a4606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d971ac73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ea9cf919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8166b66f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6d23e839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8a384076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309dd4fd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FATEBURET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FATEBURET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15 391 286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15 575 491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124 270 778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127 310 446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JOHAN JEBSEN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MARGRETHE JEBSEN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MARUM JEBSEN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