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53712bc77044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388910019c4f13"/>
  </p:sldMasterIdLst>
  <p:sldIdLst>
    <p:sldId xmlns:r="http://schemas.openxmlformats.org/officeDocument/2006/relationships" id="256" r:id="R299d2ff2f3e344f9"/>
    <p:sldId xmlns:r="http://schemas.openxmlformats.org/officeDocument/2006/relationships" id="257" r:id="R1d07887946e6491f"/>
    <p:sldId xmlns:r="http://schemas.openxmlformats.org/officeDocument/2006/relationships" id="258" r:id="R5f1b035ae2ed453e"/>
    <p:sldId xmlns:r="http://schemas.openxmlformats.org/officeDocument/2006/relationships" id="259" r:id="R4d35cf7b3b764552"/>
    <p:sldId xmlns:r="http://schemas.openxmlformats.org/officeDocument/2006/relationships" id="260" r:id="R07fa1f8cf5ac4103"/>
    <p:sldId xmlns:r="http://schemas.openxmlformats.org/officeDocument/2006/relationships" id="261" r:id="Re23f7fd76a09425d"/>
    <p:sldId xmlns:r="http://schemas.openxmlformats.org/officeDocument/2006/relationships" id="262" r:id="R9a996b8a4f1343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388910019c4f13" /><Relationship Type="http://schemas.openxmlformats.org/officeDocument/2006/relationships/slide" Target="/ppt/slides/slide1.xml" Id="R299d2ff2f3e344f9" /><Relationship Type="http://schemas.openxmlformats.org/officeDocument/2006/relationships/slide" Target="/ppt/slides/slide2.xml" Id="R1d07887946e6491f" /><Relationship Type="http://schemas.openxmlformats.org/officeDocument/2006/relationships/slide" Target="/ppt/slides/slide3.xml" Id="R5f1b035ae2ed453e" /><Relationship Type="http://schemas.openxmlformats.org/officeDocument/2006/relationships/slide" Target="/ppt/slides/slide4.xml" Id="R4d35cf7b3b764552" /><Relationship Type="http://schemas.openxmlformats.org/officeDocument/2006/relationships/slide" Target="/ppt/slides/slide5.xml" Id="R07fa1f8cf5ac4103" /><Relationship Type="http://schemas.openxmlformats.org/officeDocument/2006/relationships/slide" Target="/ppt/slides/slide6.xml" Id="Re23f7fd76a09425d" /><Relationship Type="http://schemas.openxmlformats.org/officeDocument/2006/relationships/slide" Target="/ppt/slides/slide7.xml" Id="R9a996b8a4f1343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6b8ccaa8884e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82cbbdc9545be" /><Relationship Type="http://schemas.openxmlformats.org/officeDocument/2006/relationships/theme" Target="/ppt/slideMasters/theme/theme1.xml" Id="R402c3b03341c48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282cbbdc9545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14b2088fe46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34fab284e4f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d06276a3d43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cfdf3f63341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b13d349aa46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64ee813fb48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22bc65f124e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TRYGVE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INVEST AS ble etablert [år] og holder til i Steinsdalen.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5 812 162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24 731 821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25 035 809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STENER HEPSØ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7740 Steinsdalen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987 977 450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INVEST AS</a:t>
            </a:r>
          </a:p>
        </p:txBody>
      </p:sp>
    </p:spTree>
  </p:cSld>
  <p:clrMapOvr>
    <a:masterClrMapping xmlns:a="http://schemas.openxmlformats.org/drawingml/2006/main"/>
  </p:clrMapOvr>
</p:sld>
</file>