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1cf82917a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b339f7463437d"/>
  </p:sldMasterIdLst>
  <p:sldIdLst>
    <p:sldId xmlns:r="http://schemas.openxmlformats.org/officeDocument/2006/relationships" id="256" r:id="Rb42993d107024502"/>
    <p:sldId xmlns:r="http://schemas.openxmlformats.org/officeDocument/2006/relationships" id="257" r:id="R8b4054ef72c44806"/>
    <p:sldId xmlns:r="http://schemas.openxmlformats.org/officeDocument/2006/relationships" id="258" r:id="Rc9c88a4e7cdd41b7"/>
    <p:sldId xmlns:r="http://schemas.openxmlformats.org/officeDocument/2006/relationships" id="259" r:id="Rf6075fe88cd94d53"/>
    <p:sldId xmlns:r="http://schemas.openxmlformats.org/officeDocument/2006/relationships" id="260" r:id="R635148c729974257"/>
    <p:sldId xmlns:r="http://schemas.openxmlformats.org/officeDocument/2006/relationships" id="261" r:id="R6eb1ca014af7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b339f7463437d" /><Relationship Type="http://schemas.openxmlformats.org/officeDocument/2006/relationships/slide" Target="/ppt/slides/slide1.xml" Id="Rb42993d107024502" /><Relationship Type="http://schemas.openxmlformats.org/officeDocument/2006/relationships/slide" Target="/ppt/slides/slide2.xml" Id="R8b4054ef72c44806" /><Relationship Type="http://schemas.openxmlformats.org/officeDocument/2006/relationships/slide" Target="/ppt/slides/slide3.xml" Id="Rc9c88a4e7cdd41b7" /><Relationship Type="http://schemas.openxmlformats.org/officeDocument/2006/relationships/slide" Target="/ppt/slides/slide4.xml" Id="Rf6075fe88cd94d53" /><Relationship Type="http://schemas.openxmlformats.org/officeDocument/2006/relationships/slide" Target="/ppt/slides/slide5.xml" Id="R635148c729974257" /><Relationship Type="http://schemas.openxmlformats.org/officeDocument/2006/relationships/slide" Target="/ppt/slides/slide6.xml" Id="R6eb1ca014af7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3c00291d7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cc1912f384c83" /><Relationship Type="http://schemas.openxmlformats.org/officeDocument/2006/relationships/theme" Target="/ppt/slideMasters/theme/theme1.xml" Id="R234ba05d6460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cc1912f38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8041446d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d0d683c2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6290b470b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412730c4d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ab810227f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39726d74347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